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76" r:id="rId4"/>
    <p:sldId id="297" r:id="rId5"/>
    <p:sldId id="275" r:id="rId6"/>
    <p:sldId id="285" r:id="rId7"/>
    <p:sldId id="281" r:id="rId8"/>
    <p:sldId id="259" r:id="rId9"/>
    <p:sldId id="260" r:id="rId10"/>
    <p:sldId id="266" r:id="rId11"/>
    <p:sldId id="277" r:id="rId12"/>
    <p:sldId id="261" r:id="rId13"/>
    <p:sldId id="268" r:id="rId14"/>
    <p:sldId id="263" r:id="rId15"/>
    <p:sldId id="269" r:id="rId16"/>
    <p:sldId id="282" r:id="rId17"/>
    <p:sldId id="262" r:id="rId18"/>
    <p:sldId id="270" r:id="rId19"/>
    <p:sldId id="264" r:id="rId20"/>
    <p:sldId id="271" r:id="rId21"/>
    <p:sldId id="283" r:id="rId22"/>
    <p:sldId id="267" r:id="rId23"/>
    <p:sldId id="280" r:id="rId24"/>
    <p:sldId id="284" r:id="rId25"/>
    <p:sldId id="278" r:id="rId26"/>
    <p:sldId id="272" r:id="rId27"/>
    <p:sldId id="265" r:id="rId28"/>
    <p:sldId id="273" r:id="rId29"/>
    <p:sldId id="286" r:id="rId30"/>
    <p:sldId id="274" r:id="rId31"/>
    <p:sldId id="287" r:id="rId32"/>
    <p:sldId id="288" r:id="rId33"/>
    <p:sldId id="289" r:id="rId34"/>
    <p:sldId id="290" r:id="rId35"/>
    <p:sldId id="292" r:id="rId36"/>
    <p:sldId id="293" r:id="rId37"/>
    <p:sldId id="295" r:id="rId38"/>
    <p:sldId id="294" r:id="rId39"/>
    <p:sldId id="2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&amp; Applications" id="{558D6585-45AC-45F1-B818-BA4CCF1F70CF}">
          <p14:sldIdLst>
            <p14:sldId id="256"/>
            <p14:sldId id="258"/>
            <p14:sldId id="276"/>
            <p14:sldId id="297"/>
            <p14:sldId id="275"/>
            <p14:sldId id="285"/>
            <p14:sldId id="281"/>
            <p14:sldId id="259"/>
            <p14:sldId id="260"/>
            <p14:sldId id="266"/>
            <p14:sldId id="277"/>
            <p14:sldId id="261"/>
            <p14:sldId id="268"/>
            <p14:sldId id="263"/>
            <p14:sldId id="269"/>
            <p14:sldId id="282"/>
            <p14:sldId id="262"/>
            <p14:sldId id="270"/>
            <p14:sldId id="264"/>
            <p14:sldId id="271"/>
            <p14:sldId id="283"/>
            <p14:sldId id="267"/>
            <p14:sldId id="280"/>
            <p14:sldId id="284"/>
            <p14:sldId id="278"/>
            <p14:sldId id="272"/>
            <p14:sldId id="265"/>
            <p14:sldId id="273"/>
            <p14:sldId id="286"/>
          </p14:sldIdLst>
        </p14:section>
        <p14:section name="Iran" id="{C05307D5-1405-469B-BCE5-24AE82F078FB}">
          <p14:sldIdLst>
            <p14:sldId id="274"/>
            <p14:sldId id="287"/>
            <p14:sldId id="288"/>
            <p14:sldId id="289"/>
            <p14:sldId id="290"/>
            <p14:sldId id="292"/>
            <p14:sldId id="293"/>
            <p14:sldId id="295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8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D76C5-A3D5-4D1A-87A9-04CC181AB22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126F27-4581-485A-A897-CDB310A0AEDF}">
      <dgm:prSet phldrT="[Text]"/>
      <dgm:spPr/>
      <dgm:t>
        <a:bodyPr/>
        <a:lstStyle/>
        <a:p>
          <a:r>
            <a:rPr lang="en-US" dirty="0"/>
            <a:t>Artificial Intelligence</a:t>
          </a:r>
        </a:p>
      </dgm:t>
    </dgm:pt>
    <dgm:pt modelId="{2CAF1747-9384-490D-A0C1-3F99577FE0AE}" type="parTrans" cxnId="{5851A89A-FE48-4D77-A2D6-AC64CD122C3A}">
      <dgm:prSet/>
      <dgm:spPr/>
      <dgm:t>
        <a:bodyPr/>
        <a:lstStyle/>
        <a:p>
          <a:endParaRPr lang="en-US"/>
        </a:p>
      </dgm:t>
    </dgm:pt>
    <dgm:pt modelId="{14BE10C3-D7E6-4380-8C42-1ED0DB41A786}" type="sibTrans" cxnId="{5851A89A-FE48-4D77-A2D6-AC64CD122C3A}">
      <dgm:prSet/>
      <dgm:spPr/>
      <dgm:t>
        <a:bodyPr/>
        <a:lstStyle/>
        <a:p>
          <a:endParaRPr lang="en-US"/>
        </a:p>
      </dgm:t>
    </dgm:pt>
    <dgm:pt modelId="{75EC218F-3642-46BF-A871-79DE73DFECE0}">
      <dgm:prSet phldrT="[Text]"/>
      <dgm:spPr/>
      <dgm:t>
        <a:bodyPr/>
        <a:lstStyle/>
        <a:p>
          <a:r>
            <a:rPr lang="en-US" dirty="0"/>
            <a:t>Health &amp; Medicine</a:t>
          </a:r>
        </a:p>
      </dgm:t>
    </dgm:pt>
    <dgm:pt modelId="{7DBACBD9-D119-4B3C-B847-5A995D84537A}" type="parTrans" cxnId="{CA255C50-5C70-4F4F-8C20-7A7C6B1FD3A3}">
      <dgm:prSet/>
      <dgm:spPr/>
      <dgm:t>
        <a:bodyPr/>
        <a:lstStyle/>
        <a:p>
          <a:endParaRPr lang="en-US"/>
        </a:p>
      </dgm:t>
    </dgm:pt>
    <dgm:pt modelId="{989B5F8E-2967-4D05-AC99-2F231F32C3EE}" type="sibTrans" cxnId="{CA255C50-5C70-4F4F-8C20-7A7C6B1FD3A3}">
      <dgm:prSet/>
      <dgm:spPr/>
      <dgm:t>
        <a:bodyPr/>
        <a:lstStyle/>
        <a:p>
          <a:endParaRPr lang="en-US"/>
        </a:p>
      </dgm:t>
    </dgm:pt>
    <dgm:pt modelId="{D0301291-4C78-45D0-B1ED-A436A8424FE6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4DD49F39-B4A5-4F2F-A9ED-F3DFAB9C8852}" type="parTrans" cxnId="{58FDFCC7-CA84-4DBD-A59F-0759F28AE051}">
      <dgm:prSet/>
      <dgm:spPr/>
      <dgm:t>
        <a:bodyPr/>
        <a:lstStyle/>
        <a:p>
          <a:endParaRPr lang="en-US"/>
        </a:p>
      </dgm:t>
    </dgm:pt>
    <dgm:pt modelId="{AA82D396-D5C2-411F-9E01-44C587E9AFD3}" type="sibTrans" cxnId="{58FDFCC7-CA84-4DBD-A59F-0759F28AE051}">
      <dgm:prSet/>
      <dgm:spPr/>
      <dgm:t>
        <a:bodyPr/>
        <a:lstStyle/>
        <a:p>
          <a:endParaRPr lang="en-US"/>
        </a:p>
      </dgm:t>
    </dgm:pt>
    <dgm:pt modelId="{C5AB498C-CC5E-46B5-93C8-8C6C5B64C6EA}">
      <dgm:prSet phldrT="[Text]"/>
      <dgm:spPr/>
      <dgm:t>
        <a:bodyPr/>
        <a:lstStyle/>
        <a:p>
          <a:r>
            <a:rPr lang="en-US" dirty="0"/>
            <a:t>Financial &amp; Banking</a:t>
          </a:r>
        </a:p>
      </dgm:t>
    </dgm:pt>
    <dgm:pt modelId="{0272A528-2C66-4C15-8745-2E19F274D830}" type="parTrans" cxnId="{A704626A-83B8-488D-9C9D-D4E0B48E71EE}">
      <dgm:prSet/>
      <dgm:spPr/>
      <dgm:t>
        <a:bodyPr/>
        <a:lstStyle/>
        <a:p>
          <a:endParaRPr lang="en-US"/>
        </a:p>
      </dgm:t>
    </dgm:pt>
    <dgm:pt modelId="{4C7C11B6-6513-4485-AAA2-C622E1D5AEC1}" type="sibTrans" cxnId="{A704626A-83B8-488D-9C9D-D4E0B48E71EE}">
      <dgm:prSet/>
      <dgm:spPr/>
      <dgm:t>
        <a:bodyPr/>
        <a:lstStyle/>
        <a:p>
          <a:endParaRPr lang="en-US"/>
        </a:p>
      </dgm:t>
    </dgm:pt>
    <dgm:pt modelId="{408DAF70-06B6-44E9-8989-E1C572E48716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8C6066BD-0604-4155-B87D-501EAB29485E}" type="sibTrans" cxnId="{00C980F6-2F06-48E8-AC43-6723FA3C5644}">
      <dgm:prSet/>
      <dgm:spPr/>
      <dgm:t>
        <a:bodyPr/>
        <a:lstStyle/>
        <a:p>
          <a:endParaRPr lang="en-US"/>
        </a:p>
      </dgm:t>
    </dgm:pt>
    <dgm:pt modelId="{F57D5991-7D40-4575-9188-53B98ADBDFF7}" type="parTrans" cxnId="{00C980F6-2F06-48E8-AC43-6723FA3C5644}">
      <dgm:prSet/>
      <dgm:spPr/>
      <dgm:t>
        <a:bodyPr/>
        <a:lstStyle/>
        <a:p>
          <a:endParaRPr lang="en-US"/>
        </a:p>
      </dgm:t>
    </dgm:pt>
    <dgm:pt modelId="{42DC6D66-6769-4072-896C-ED06160307E0}">
      <dgm:prSet phldrT="[Text]"/>
      <dgm:spPr/>
      <dgm:t>
        <a:bodyPr/>
        <a:lstStyle/>
        <a:p>
          <a:r>
            <a:rPr lang="en-US" dirty="0"/>
            <a:t>Logistic &amp; Transportation</a:t>
          </a:r>
        </a:p>
      </dgm:t>
    </dgm:pt>
    <dgm:pt modelId="{6C55DF58-4706-49B2-92F5-F48B90F7E5C2}" type="parTrans" cxnId="{2E872523-9848-4C8D-8320-478D05F167A4}">
      <dgm:prSet/>
      <dgm:spPr/>
      <dgm:t>
        <a:bodyPr/>
        <a:lstStyle/>
        <a:p>
          <a:endParaRPr lang="en-US"/>
        </a:p>
      </dgm:t>
    </dgm:pt>
    <dgm:pt modelId="{A7007D4E-E0EF-4B54-9211-0468C853D147}" type="sibTrans" cxnId="{2E872523-9848-4C8D-8320-478D05F167A4}">
      <dgm:prSet/>
      <dgm:spPr/>
      <dgm:t>
        <a:bodyPr/>
        <a:lstStyle/>
        <a:p>
          <a:endParaRPr lang="en-US"/>
        </a:p>
      </dgm:t>
    </dgm:pt>
    <dgm:pt modelId="{38F19691-6EFC-4F7C-9B09-C5E48789026C}">
      <dgm:prSet phldrT="[Text]"/>
      <dgm:spPr/>
      <dgm:t>
        <a:bodyPr/>
        <a:lstStyle/>
        <a:p>
          <a:r>
            <a:rPr lang="en-US" dirty="0"/>
            <a:t>Media &amp; Entertainment </a:t>
          </a:r>
        </a:p>
      </dgm:t>
    </dgm:pt>
    <dgm:pt modelId="{87162FEB-81C7-4DD7-A8B6-532CAD8B397C}" type="parTrans" cxnId="{1CF1FA3A-E56C-4A50-890B-F4861F882F28}">
      <dgm:prSet/>
      <dgm:spPr/>
      <dgm:t>
        <a:bodyPr/>
        <a:lstStyle/>
        <a:p>
          <a:endParaRPr lang="en-US"/>
        </a:p>
      </dgm:t>
    </dgm:pt>
    <dgm:pt modelId="{C8A8164C-0DA0-40F8-BF6E-61B28A565690}" type="sibTrans" cxnId="{1CF1FA3A-E56C-4A50-890B-F4861F882F28}">
      <dgm:prSet/>
      <dgm:spPr/>
      <dgm:t>
        <a:bodyPr/>
        <a:lstStyle/>
        <a:p>
          <a:endParaRPr lang="en-US"/>
        </a:p>
      </dgm:t>
    </dgm:pt>
    <dgm:pt modelId="{AE452D8D-2E61-4EC6-B80B-DBE88076E675}">
      <dgm:prSet phldrT="[Text]"/>
      <dgm:spPr/>
      <dgm:t>
        <a:bodyPr/>
        <a:lstStyle/>
        <a:p>
          <a:r>
            <a:rPr lang="en-US" dirty="0"/>
            <a:t>Energy</a:t>
          </a:r>
        </a:p>
      </dgm:t>
    </dgm:pt>
    <dgm:pt modelId="{ACEE3A1B-A27C-469A-A297-302703CBC342}" type="parTrans" cxnId="{71AD0FEE-A865-4C34-A855-ACF961FC0ED8}">
      <dgm:prSet/>
      <dgm:spPr/>
      <dgm:t>
        <a:bodyPr/>
        <a:lstStyle/>
        <a:p>
          <a:endParaRPr lang="en-US"/>
        </a:p>
      </dgm:t>
    </dgm:pt>
    <dgm:pt modelId="{D0052EC3-EC23-4536-A950-6EA000DD4471}" type="sibTrans" cxnId="{71AD0FEE-A865-4C34-A855-ACF961FC0ED8}">
      <dgm:prSet/>
      <dgm:spPr/>
      <dgm:t>
        <a:bodyPr/>
        <a:lstStyle/>
        <a:p>
          <a:endParaRPr lang="en-US"/>
        </a:p>
      </dgm:t>
    </dgm:pt>
    <dgm:pt modelId="{6423F068-D407-4718-972D-B55CA5E805A3}" type="pres">
      <dgm:prSet presAssocID="{929D76C5-A3D5-4D1A-87A9-04CC181AB2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5FBD151-D6F2-40CC-9DF7-02A139532359}" type="pres">
      <dgm:prSet presAssocID="{16126F27-4581-485A-A897-CDB310A0AEDF}" presName="singleCycle" presStyleCnt="0"/>
      <dgm:spPr/>
    </dgm:pt>
    <dgm:pt modelId="{0C88771F-F756-46D5-BED7-1E891640F777}" type="pres">
      <dgm:prSet presAssocID="{16126F27-4581-485A-A897-CDB310A0AEDF}" presName="singleCenter" presStyleLbl="node1" presStyleIdx="0" presStyleCnt="8">
        <dgm:presLayoutVars>
          <dgm:chMax val="7"/>
          <dgm:chPref val="7"/>
        </dgm:presLayoutVars>
      </dgm:prSet>
      <dgm:spPr/>
    </dgm:pt>
    <dgm:pt modelId="{376CDA93-EC64-475E-BCC6-C86757D24B7B}" type="pres">
      <dgm:prSet presAssocID="{7DBACBD9-D119-4B3C-B847-5A995D84537A}" presName="Name56" presStyleLbl="parChTrans1D2" presStyleIdx="0" presStyleCnt="7"/>
      <dgm:spPr/>
    </dgm:pt>
    <dgm:pt modelId="{D0318094-697D-44BE-90E4-A0F41D95489A}" type="pres">
      <dgm:prSet presAssocID="{75EC218F-3642-46BF-A871-79DE73DFECE0}" presName="text0" presStyleLbl="node1" presStyleIdx="1" presStyleCnt="8">
        <dgm:presLayoutVars>
          <dgm:bulletEnabled val="1"/>
        </dgm:presLayoutVars>
      </dgm:prSet>
      <dgm:spPr/>
    </dgm:pt>
    <dgm:pt modelId="{43D26699-F05E-41A7-8945-174A7C936F54}" type="pres">
      <dgm:prSet presAssocID="{F57D5991-7D40-4575-9188-53B98ADBDFF7}" presName="Name56" presStyleLbl="parChTrans1D2" presStyleIdx="1" presStyleCnt="7"/>
      <dgm:spPr/>
    </dgm:pt>
    <dgm:pt modelId="{ED003DE1-1466-430B-BCF6-3DCF2ABD91DD}" type="pres">
      <dgm:prSet presAssocID="{408DAF70-06B6-44E9-8989-E1C572E48716}" presName="text0" presStyleLbl="node1" presStyleIdx="2" presStyleCnt="8">
        <dgm:presLayoutVars>
          <dgm:bulletEnabled val="1"/>
        </dgm:presLayoutVars>
      </dgm:prSet>
      <dgm:spPr/>
    </dgm:pt>
    <dgm:pt modelId="{38F7C781-42E5-4EDE-9264-5D67B68CBBE6}" type="pres">
      <dgm:prSet presAssocID="{4DD49F39-B4A5-4F2F-A9ED-F3DFAB9C8852}" presName="Name56" presStyleLbl="parChTrans1D2" presStyleIdx="2" presStyleCnt="7"/>
      <dgm:spPr/>
    </dgm:pt>
    <dgm:pt modelId="{328DFEF6-8D27-4740-B5B0-1A172A8E2925}" type="pres">
      <dgm:prSet presAssocID="{D0301291-4C78-45D0-B1ED-A436A8424FE6}" presName="text0" presStyleLbl="node1" presStyleIdx="3" presStyleCnt="8">
        <dgm:presLayoutVars>
          <dgm:bulletEnabled val="1"/>
        </dgm:presLayoutVars>
      </dgm:prSet>
      <dgm:spPr/>
    </dgm:pt>
    <dgm:pt modelId="{BF1A0E71-4936-4F5F-BD17-AD6009E6629A}" type="pres">
      <dgm:prSet presAssocID="{0272A528-2C66-4C15-8745-2E19F274D830}" presName="Name56" presStyleLbl="parChTrans1D2" presStyleIdx="3" presStyleCnt="7"/>
      <dgm:spPr/>
    </dgm:pt>
    <dgm:pt modelId="{87291DBC-AA8C-4BF5-9F88-1E3FEC74CEE3}" type="pres">
      <dgm:prSet presAssocID="{C5AB498C-CC5E-46B5-93C8-8C6C5B64C6EA}" presName="text0" presStyleLbl="node1" presStyleIdx="4" presStyleCnt="8">
        <dgm:presLayoutVars>
          <dgm:bulletEnabled val="1"/>
        </dgm:presLayoutVars>
      </dgm:prSet>
      <dgm:spPr/>
    </dgm:pt>
    <dgm:pt modelId="{9C222B81-EB7D-415F-8C0C-8881363CDE8F}" type="pres">
      <dgm:prSet presAssocID="{6C55DF58-4706-49B2-92F5-F48B90F7E5C2}" presName="Name56" presStyleLbl="parChTrans1D2" presStyleIdx="4" presStyleCnt="7"/>
      <dgm:spPr/>
    </dgm:pt>
    <dgm:pt modelId="{8AA368E7-0042-4BDA-B505-A427EAE14EC7}" type="pres">
      <dgm:prSet presAssocID="{42DC6D66-6769-4072-896C-ED06160307E0}" presName="text0" presStyleLbl="node1" presStyleIdx="5" presStyleCnt="8">
        <dgm:presLayoutVars>
          <dgm:bulletEnabled val="1"/>
        </dgm:presLayoutVars>
      </dgm:prSet>
      <dgm:spPr/>
    </dgm:pt>
    <dgm:pt modelId="{FB70256F-86CC-48F3-B11C-FAB291B678EC}" type="pres">
      <dgm:prSet presAssocID="{87162FEB-81C7-4DD7-A8B6-532CAD8B397C}" presName="Name56" presStyleLbl="parChTrans1D2" presStyleIdx="5" presStyleCnt="7"/>
      <dgm:spPr/>
    </dgm:pt>
    <dgm:pt modelId="{17830BC3-746B-4373-A974-CC5633330BC8}" type="pres">
      <dgm:prSet presAssocID="{38F19691-6EFC-4F7C-9B09-C5E48789026C}" presName="text0" presStyleLbl="node1" presStyleIdx="6" presStyleCnt="8">
        <dgm:presLayoutVars>
          <dgm:bulletEnabled val="1"/>
        </dgm:presLayoutVars>
      </dgm:prSet>
      <dgm:spPr/>
    </dgm:pt>
    <dgm:pt modelId="{12EE253F-29DB-4442-B542-BD67E719A592}" type="pres">
      <dgm:prSet presAssocID="{ACEE3A1B-A27C-469A-A297-302703CBC342}" presName="Name56" presStyleLbl="parChTrans1D2" presStyleIdx="6" presStyleCnt="7"/>
      <dgm:spPr/>
    </dgm:pt>
    <dgm:pt modelId="{C3D8350A-3C4B-40D1-9BE5-8B041D5AB82A}" type="pres">
      <dgm:prSet presAssocID="{AE452D8D-2E61-4EC6-B80B-DBE88076E675}" presName="text0" presStyleLbl="node1" presStyleIdx="7" presStyleCnt="8">
        <dgm:presLayoutVars>
          <dgm:bulletEnabled val="1"/>
        </dgm:presLayoutVars>
      </dgm:prSet>
      <dgm:spPr/>
    </dgm:pt>
  </dgm:ptLst>
  <dgm:cxnLst>
    <dgm:cxn modelId="{40888A01-1571-47EB-91BC-B314072C3583}" type="presOf" srcId="{408DAF70-06B6-44E9-8989-E1C572E48716}" destId="{ED003DE1-1466-430B-BCF6-3DCF2ABD91DD}" srcOrd="0" destOrd="0" presId="urn:microsoft.com/office/officeart/2008/layout/RadialCluster"/>
    <dgm:cxn modelId="{E1536904-A0BB-42D0-B341-D17E0962D0C8}" type="presOf" srcId="{F57D5991-7D40-4575-9188-53B98ADBDFF7}" destId="{43D26699-F05E-41A7-8945-174A7C936F54}" srcOrd="0" destOrd="0" presId="urn:microsoft.com/office/officeart/2008/layout/RadialCluster"/>
    <dgm:cxn modelId="{9411311D-94BB-40E3-8657-76CF2173105F}" type="presOf" srcId="{6C55DF58-4706-49B2-92F5-F48B90F7E5C2}" destId="{9C222B81-EB7D-415F-8C0C-8881363CDE8F}" srcOrd="0" destOrd="0" presId="urn:microsoft.com/office/officeart/2008/layout/RadialCluster"/>
    <dgm:cxn modelId="{D8102122-57F5-4A2E-91C8-6CB07CD95227}" type="presOf" srcId="{D0301291-4C78-45D0-B1ED-A436A8424FE6}" destId="{328DFEF6-8D27-4740-B5B0-1A172A8E2925}" srcOrd="0" destOrd="0" presId="urn:microsoft.com/office/officeart/2008/layout/RadialCluster"/>
    <dgm:cxn modelId="{2E872523-9848-4C8D-8320-478D05F167A4}" srcId="{16126F27-4581-485A-A897-CDB310A0AEDF}" destId="{42DC6D66-6769-4072-896C-ED06160307E0}" srcOrd="4" destOrd="0" parTransId="{6C55DF58-4706-49B2-92F5-F48B90F7E5C2}" sibTransId="{A7007D4E-E0EF-4B54-9211-0468C853D147}"/>
    <dgm:cxn modelId="{744AB438-FB38-41D6-A9D7-C1AD25B9BE31}" type="presOf" srcId="{75EC218F-3642-46BF-A871-79DE73DFECE0}" destId="{D0318094-697D-44BE-90E4-A0F41D95489A}" srcOrd="0" destOrd="0" presId="urn:microsoft.com/office/officeart/2008/layout/RadialCluster"/>
    <dgm:cxn modelId="{1CF1FA3A-E56C-4A50-890B-F4861F882F28}" srcId="{16126F27-4581-485A-A897-CDB310A0AEDF}" destId="{38F19691-6EFC-4F7C-9B09-C5E48789026C}" srcOrd="5" destOrd="0" parTransId="{87162FEB-81C7-4DD7-A8B6-532CAD8B397C}" sibTransId="{C8A8164C-0DA0-40F8-BF6E-61B28A565690}"/>
    <dgm:cxn modelId="{37E2635D-1B83-43B2-934D-47F3734053D6}" type="presOf" srcId="{0272A528-2C66-4C15-8745-2E19F274D830}" destId="{BF1A0E71-4936-4F5F-BD17-AD6009E6629A}" srcOrd="0" destOrd="0" presId="urn:microsoft.com/office/officeart/2008/layout/RadialCluster"/>
    <dgm:cxn modelId="{EAE4ED5E-5916-4BAB-899F-1233E7198109}" type="presOf" srcId="{4DD49F39-B4A5-4F2F-A9ED-F3DFAB9C8852}" destId="{38F7C781-42E5-4EDE-9264-5D67B68CBBE6}" srcOrd="0" destOrd="0" presId="urn:microsoft.com/office/officeart/2008/layout/RadialCluster"/>
    <dgm:cxn modelId="{285E1642-9963-466F-9EAA-6C3ED39A373E}" type="presOf" srcId="{929D76C5-A3D5-4D1A-87A9-04CC181AB225}" destId="{6423F068-D407-4718-972D-B55CA5E805A3}" srcOrd="0" destOrd="0" presId="urn:microsoft.com/office/officeart/2008/layout/RadialCluster"/>
    <dgm:cxn modelId="{37A12867-6B78-4D1D-9269-5B96E5E78034}" type="presOf" srcId="{ACEE3A1B-A27C-469A-A297-302703CBC342}" destId="{12EE253F-29DB-4442-B542-BD67E719A592}" srcOrd="0" destOrd="0" presId="urn:microsoft.com/office/officeart/2008/layout/RadialCluster"/>
    <dgm:cxn modelId="{D95DBC67-8B05-4791-83AA-6281424622CE}" type="presOf" srcId="{16126F27-4581-485A-A897-CDB310A0AEDF}" destId="{0C88771F-F756-46D5-BED7-1E891640F777}" srcOrd="0" destOrd="0" presId="urn:microsoft.com/office/officeart/2008/layout/RadialCluster"/>
    <dgm:cxn modelId="{A704626A-83B8-488D-9C9D-D4E0B48E71EE}" srcId="{16126F27-4581-485A-A897-CDB310A0AEDF}" destId="{C5AB498C-CC5E-46B5-93C8-8C6C5B64C6EA}" srcOrd="3" destOrd="0" parTransId="{0272A528-2C66-4C15-8745-2E19F274D830}" sibTransId="{4C7C11B6-6513-4485-AAA2-C622E1D5AEC1}"/>
    <dgm:cxn modelId="{CA255C50-5C70-4F4F-8C20-7A7C6B1FD3A3}" srcId="{16126F27-4581-485A-A897-CDB310A0AEDF}" destId="{75EC218F-3642-46BF-A871-79DE73DFECE0}" srcOrd="0" destOrd="0" parTransId="{7DBACBD9-D119-4B3C-B847-5A995D84537A}" sibTransId="{989B5F8E-2967-4D05-AC99-2F231F32C3EE}"/>
    <dgm:cxn modelId="{EA589378-7306-45B5-BA09-11A95B58C031}" type="presOf" srcId="{38F19691-6EFC-4F7C-9B09-C5E48789026C}" destId="{17830BC3-746B-4373-A974-CC5633330BC8}" srcOrd="0" destOrd="0" presId="urn:microsoft.com/office/officeart/2008/layout/RadialCluster"/>
    <dgm:cxn modelId="{7FD26D94-4200-4AF8-B57C-598BFAE281C2}" type="presOf" srcId="{7DBACBD9-D119-4B3C-B847-5A995D84537A}" destId="{376CDA93-EC64-475E-BCC6-C86757D24B7B}" srcOrd="0" destOrd="0" presId="urn:microsoft.com/office/officeart/2008/layout/RadialCluster"/>
    <dgm:cxn modelId="{5851A89A-FE48-4D77-A2D6-AC64CD122C3A}" srcId="{929D76C5-A3D5-4D1A-87A9-04CC181AB225}" destId="{16126F27-4581-485A-A897-CDB310A0AEDF}" srcOrd="0" destOrd="0" parTransId="{2CAF1747-9384-490D-A0C1-3F99577FE0AE}" sibTransId="{14BE10C3-D7E6-4380-8C42-1ED0DB41A786}"/>
    <dgm:cxn modelId="{A8E338A4-C52E-4677-A640-FAD9B2619016}" type="presOf" srcId="{42DC6D66-6769-4072-896C-ED06160307E0}" destId="{8AA368E7-0042-4BDA-B505-A427EAE14EC7}" srcOrd="0" destOrd="0" presId="urn:microsoft.com/office/officeart/2008/layout/RadialCluster"/>
    <dgm:cxn modelId="{FF11BBB7-96D5-436F-8D55-8D356E970966}" type="presOf" srcId="{AE452D8D-2E61-4EC6-B80B-DBE88076E675}" destId="{C3D8350A-3C4B-40D1-9BE5-8B041D5AB82A}" srcOrd="0" destOrd="0" presId="urn:microsoft.com/office/officeart/2008/layout/RadialCluster"/>
    <dgm:cxn modelId="{58FDFCC7-CA84-4DBD-A59F-0759F28AE051}" srcId="{16126F27-4581-485A-A897-CDB310A0AEDF}" destId="{D0301291-4C78-45D0-B1ED-A436A8424FE6}" srcOrd="2" destOrd="0" parTransId="{4DD49F39-B4A5-4F2F-A9ED-F3DFAB9C8852}" sibTransId="{AA82D396-D5C2-411F-9E01-44C587E9AFD3}"/>
    <dgm:cxn modelId="{42737CE0-DD9B-4713-901D-829A320CC9EF}" type="presOf" srcId="{87162FEB-81C7-4DD7-A8B6-532CAD8B397C}" destId="{FB70256F-86CC-48F3-B11C-FAB291B678EC}" srcOrd="0" destOrd="0" presId="urn:microsoft.com/office/officeart/2008/layout/RadialCluster"/>
    <dgm:cxn modelId="{71AD0FEE-A865-4C34-A855-ACF961FC0ED8}" srcId="{16126F27-4581-485A-A897-CDB310A0AEDF}" destId="{AE452D8D-2E61-4EC6-B80B-DBE88076E675}" srcOrd="6" destOrd="0" parTransId="{ACEE3A1B-A27C-469A-A297-302703CBC342}" sibTransId="{D0052EC3-EC23-4536-A950-6EA000DD4471}"/>
    <dgm:cxn modelId="{00C980F6-2F06-48E8-AC43-6723FA3C5644}" srcId="{16126F27-4581-485A-A897-CDB310A0AEDF}" destId="{408DAF70-06B6-44E9-8989-E1C572E48716}" srcOrd="1" destOrd="0" parTransId="{F57D5991-7D40-4575-9188-53B98ADBDFF7}" sibTransId="{8C6066BD-0604-4155-B87D-501EAB29485E}"/>
    <dgm:cxn modelId="{102F63F8-0ECC-4BD2-92A6-38F999950FE5}" type="presOf" srcId="{C5AB498C-CC5E-46B5-93C8-8C6C5B64C6EA}" destId="{87291DBC-AA8C-4BF5-9F88-1E3FEC74CEE3}" srcOrd="0" destOrd="0" presId="urn:microsoft.com/office/officeart/2008/layout/RadialCluster"/>
    <dgm:cxn modelId="{FC1E93D7-D3FB-4638-8495-8FD2C36A99FA}" type="presParOf" srcId="{6423F068-D407-4718-972D-B55CA5E805A3}" destId="{A5FBD151-D6F2-40CC-9DF7-02A139532359}" srcOrd="0" destOrd="0" presId="urn:microsoft.com/office/officeart/2008/layout/RadialCluster"/>
    <dgm:cxn modelId="{1D50A2A0-0A58-46E6-A3A3-0BB9D088AF5E}" type="presParOf" srcId="{A5FBD151-D6F2-40CC-9DF7-02A139532359}" destId="{0C88771F-F756-46D5-BED7-1E891640F777}" srcOrd="0" destOrd="0" presId="urn:microsoft.com/office/officeart/2008/layout/RadialCluster"/>
    <dgm:cxn modelId="{18F544C4-4587-48EC-B1EC-7C09FFD44A4D}" type="presParOf" srcId="{A5FBD151-D6F2-40CC-9DF7-02A139532359}" destId="{376CDA93-EC64-475E-BCC6-C86757D24B7B}" srcOrd="1" destOrd="0" presId="urn:microsoft.com/office/officeart/2008/layout/RadialCluster"/>
    <dgm:cxn modelId="{A4B22582-7912-482B-B53D-CCE30D4A5B12}" type="presParOf" srcId="{A5FBD151-D6F2-40CC-9DF7-02A139532359}" destId="{D0318094-697D-44BE-90E4-A0F41D95489A}" srcOrd="2" destOrd="0" presId="urn:microsoft.com/office/officeart/2008/layout/RadialCluster"/>
    <dgm:cxn modelId="{2B94EFA1-A7F6-47C9-92B8-850AC3313C35}" type="presParOf" srcId="{A5FBD151-D6F2-40CC-9DF7-02A139532359}" destId="{43D26699-F05E-41A7-8945-174A7C936F54}" srcOrd="3" destOrd="0" presId="urn:microsoft.com/office/officeart/2008/layout/RadialCluster"/>
    <dgm:cxn modelId="{15382642-EE40-4C66-A658-DC1F690708CC}" type="presParOf" srcId="{A5FBD151-D6F2-40CC-9DF7-02A139532359}" destId="{ED003DE1-1466-430B-BCF6-3DCF2ABD91DD}" srcOrd="4" destOrd="0" presId="urn:microsoft.com/office/officeart/2008/layout/RadialCluster"/>
    <dgm:cxn modelId="{D822CA9C-857D-4E71-9C6B-AED8BF6EA262}" type="presParOf" srcId="{A5FBD151-D6F2-40CC-9DF7-02A139532359}" destId="{38F7C781-42E5-4EDE-9264-5D67B68CBBE6}" srcOrd="5" destOrd="0" presId="urn:microsoft.com/office/officeart/2008/layout/RadialCluster"/>
    <dgm:cxn modelId="{DCA52BB5-4F4F-4F70-9CD1-C1401D05AE93}" type="presParOf" srcId="{A5FBD151-D6F2-40CC-9DF7-02A139532359}" destId="{328DFEF6-8D27-4740-B5B0-1A172A8E2925}" srcOrd="6" destOrd="0" presId="urn:microsoft.com/office/officeart/2008/layout/RadialCluster"/>
    <dgm:cxn modelId="{86DA6CD4-EE47-4E43-8C81-F6393D766D36}" type="presParOf" srcId="{A5FBD151-D6F2-40CC-9DF7-02A139532359}" destId="{BF1A0E71-4936-4F5F-BD17-AD6009E6629A}" srcOrd="7" destOrd="0" presId="urn:microsoft.com/office/officeart/2008/layout/RadialCluster"/>
    <dgm:cxn modelId="{98DF1994-8759-4F31-99FF-834219A7A678}" type="presParOf" srcId="{A5FBD151-D6F2-40CC-9DF7-02A139532359}" destId="{87291DBC-AA8C-4BF5-9F88-1E3FEC74CEE3}" srcOrd="8" destOrd="0" presId="urn:microsoft.com/office/officeart/2008/layout/RadialCluster"/>
    <dgm:cxn modelId="{14BEBB37-2C44-4D79-BE7D-02F6BE5BB3DD}" type="presParOf" srcId="{A5FBD151-D6F2-40CC-9DF7-02A139532359}" destId="{9C222B81-EB7D-415F-8C0C-8881363CDE8F}" srcOrd="9" destOrd="0" presId="urn:microsoft.com/office/officeart/2008/layout/RadialCluster"/>
    <dgm:cxn modelId="{EBD4DFAF-1F48-4B30-B17A-12F123EFEA6C}" type="presParOf" srcId="{A5FBD151-D6F2-40CC-9DF7-02A139532359}" destId="{8AA368E7-0042-4BDA-B505-A427EAE14EC7}" srcOrd="10" destOrd="0" presId="urn:microsoft.com/office/officeart/2008/layout/RadialCluster"/>
    <dgm:cxn modelId="{034C2602-2B8C-4CE4-A7F8-37698CD79D84}" type="presParOf" srcId="{A5FBD151-D6F2-40CC-9DF7-02A139532359}" destId="{FB70256F-86CC-48F3-B11C-FAB291B678EC}" srcOrd="11" destOrd="0" presId="urn:microsoft.com/office/officeart/2008/layout/RadialCluster"/>
    <dgm:cxn modelId="{B3FB3E57-DC1C-4E44-BEB7-E912A5EC9589}" type="presParOf" srcId="{A5FBD151-D6F2-40CC-9DF7-02A139532359}" destId="{17830BC3-746B-4373-A974-CC5633330BC8}" srcOrd="12" destOrd="0" presId="urn:microsoft.com/office/officeart/2008/layout/RadialCluster"/>
    <dgm:cxn modelId="{C23817FF-8A02-45E9-B519-6161169F145F}" type="presParOf" srcId="{A5FBD151-D6F2-40CC-9DF7-02A139532359}" destId="{12EE253F-29DB-4442-B542-BD67E719A592}" srcOrd="13" destOrd="0" presId="urn:microsoft.com/office/officeart/2008/layout/RadialCluster"/>
    <dgm:cxn modelId="{003CF1F0-FFCF-435F-B1C7-5B071E0E97AE}" type="presParOf" srcId="{A5FBD151-D6F2-40CC-9DF7-02A139532359}" destId="{C3D8350A-3C4B-40D1-9BE5-8B041D5AB82A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7B49F-D988-4A20-8561-42ABB52C1E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6C604-7A3A-4E82-94FD-02759B0380C8}">
      <dgm:prSet phldrT="[Text]" custT="1"/>
      <dgm:spPr/>
      <dgm:t>
        <a:bodyPr/>
        <a:lstStyle/>
        <a:p>
          <a:r>
            <a:rPr lang="en-US" sz="2800" dirty="0"/>
            <a:t>Health &amp; Medicine</a:t>
          </a:r>
        </a:p>
      </dgm:t>
    </dgm:pt>
    <dgm:pt modelId="{EC9C4A81-09ED-43FD-BC03-FEC47C4C123E}" type="parTrans" cxnId="{B6196605-CBF1-48F6-A34A-138DD71AC8BE}">
      <dgm:prSet/>
      <dgm:spPr/>
      <dgm:t>
        <a:bodyPr/>
        <a:lstStyle/>
        <a:p>
          <a:endParaRPr lang="en-US"/>
        </a:p>
      </dgm:t>
    </dgm:pt>
    <dgm:pt modelId="{E83E53C4-4E80-4EC7-887B-2C587AB8C6DB}" type="sibTrans" cxnId="{B6196605-CBF1-48F6-A34A-138DD71AC8BE}">
      <dgm:prSet/>
      <dgm:spPr/>
      <dgm:t>
        <a:bodyPr/>
        <a:lstStyle/>
        <a:p>
          <a:endParaRPr lang="en-US"/>
        </a:p>
      </dgm:t>
    </dgm:pt>
    <dgm:pt modelId="{2F65DBCB-745D-4346-9C83-849F62B093DE}">
      <dgm:prSet phldrT="[Text]"/>
      <dgm:spPr/>
      <dgm:t>
        <a:bodyPr/>
        <a:lstStyle/>
        <a:p>
          <a:r>
            <a:rPr lang="en-US" dirty="0"/>
            <a:t>Early Detection</a:t>
          </a:r>
        </a:p>
      </dgm:t>
    </dgm:pt>
    <dgm:pt modelId="{074DB909-20E3-467A-B670-5DBB8C7AE504}" type="parTrans" cxnId="{6CD235CB-9954-4D82-AB09-A4D5555CC73C}">
      <dgm:prSet/>
      <dgm:spPr/>
      <dgm:t>
        <a:bodyPr/>
        <a:lstStyle/>
        <a:p>
          <a:endParaRPr lang="en-US"/>
        </a:p>
      </dgm:t>
    </dgm:pt>
    <dgm:pt modelId="{CF6C48DC-9685-4CAC-B8AD-02FA4DC12F3F}" type="sibTrans" cxnId="{6CD235CB-9954-4D82-AB09-A4D5555CC73C}">
      <dgm:prSet/>
      <dgm:spPr/>
      <dgm:t>
        <a:bodyPr/>
        <a:lstStyle/>
        <a:p>
          <a:endParaRPr lang="en-US"/>
        </a:p>
      </dgm:t>
    </dgm:pt>
    <dgm:pt modelId="{1533CAC5-7008-4B6E-83FE-65604558A373}">
      <dgm:prSet phldrT="[Text]"/>
      <dgm:spPr/>
      <dgm:t>
        <a:bodyPr/>
        <a:lstStyle/>
        <a:p>
          <a:r>
            <a:rPr lang="en-US" dirty="0"/>
            <a:t>Help in Treatment</a:t>
          </a:r>
        </a:p>
      </dgm:t>
    </dgm:pt>
    <dgm:pt modelId="{93317EA8-C852-4399-9BA6-86E22D681276}" type="parTrans" cxnId="{808F8C09-0387-4EFA-98A9-861FF27F5521}">
      <dgm:prSet/>
      <dgm:spPr/>
      <dgm:t>
        <a:bodyPr/>
        <a:lstStyle/>
        <a:p>
          <a:endParaRPr lang="en-US"/>
        </a:p>
      </dgm:t>
    </dgm:pt>
    <dgm:pt modelId="{986F8D09-858F-42B1-ABA8-1F0CCB918CD8}" type="sibTrans" cxnId="{808F8C09-0387-4EFA-98A9-861FF27F5521}">
      <dgm:prSet/>
      <dgm:spPr/>
      <dgm:t>
        <a:bodyPr/>
        <a:lstStyle/>
        <a:p>
          <a:endParaRPr lang="en-US"/>
        </a:p>
      </dgm:t>
    </dgm:pt>
    <dgm:pt modelId="{3CA7FC8E-2BFB-4750-994C-6CEFD5570218}">
      <dgm:prSet phldrT="[Text]"/>
      <dgm:spPr/>
      <dgm:t>
        <a:bodyPr/>
        <a:lstStyle/>
        <a:p>
          <a:r>
            <a:rPr lang="en-US" dirty="0"/>
            <a:t>Associated Care</a:t>
          </a:r>
        </a:p>
      </dgm:t>
    </dgm:pt>
    <dgm:pt modelId="{980504F8-6018-456B-B365-D367BF03556F}" type="parTrans" cxnId="{19A585F5-7618-4EAF-80EF-5B52EF89B64F}">
      <dgm:prSet/>
      <dgm:spPr/>
      <dgm:t>
        <a:bodyPr/>
        <a:lstStyle/>
        <a:p>
          <a:endParaRPr lang="en-US"/>
        </a:p>
      </dgm:t>
    </dgm:pt>
    <dgm:pt modelId="{78706BFE-EFA9-49FC-AA9F-59F1142BA96A}" type="sibTrans" cxnId="{19A585F5-7618-4EAF-80EF-5B52EF89B64F}">
      <dgm:prSet/>
      <dgm:spPr/>
      <dgm:t>
        <a:bodyPr/>
        <a:lstStyle/>
        <a:p>
          <a:endParaRPr lang="en-US"/>
        </a:p>
      </dgm:t>
    </dgm:pt>
    <dgm:pt modelId="{E3B584D4-A1D4-4DC5-A13C-EB2416A73708}">
      <dgm:prSet phldrT="[Text]"/>
      <dgm:spPr/>
      <dgm:t>
        <a:bodyPr/>
        <a:lstStyle/>
        <a:p>
          <a:r>
            <a:rPr lang="en-US" dirty="0"/>
            <a:t>Superior Experience</a:t>
          </a:r>
        </a:p>
      </dgm:t>
    </dgm:pt>
    <dgm:pt modelId="{2AFA9ED4-7B11-4968-A18D-4988CEA94E7C}" type="parTrans" cxnId="{2CAA9DEA-7F3F-45CA-BB38-4CA25F0B7600}">
      <dgm:prSet/>
      <dgm:spPr/>
      <dgm:t>
        <a:bodyPr/>
        <a:lstStyle/>
        <a:p>
          <a:endParaRPr lang="en-US"/>
        </a:p>
      </dgm:t>
    </dgm:pt>
    <dgm:pt modelId="{1A879827-3DE1-4BE0-9DC5-C69C0F04B00E}" type="sibTrans" cxnId="{2CAA9DEA-7F3F-45CA-BB38-4CA25F0B7600}">
      <dgm:prSet/>
      <dgm:spPr/>
      <dgm:t>
        <a:bodyPr/>
        <a:lstStyle/>
        <a:p>
          <a:endParaRPr lang="en-US"/>
        </a:p>
      </dgm:t>
    </dgm:pt>
    <dgm:pt modelId="{D43B15D7-AC0E-4010-AC63-011D04412F2D}">
      <dgm:prSet phldrT="[Text]"/>
      <dgm:spPr/>
      <dgm:t>
        <a:bodyPr/>
        <a:lstStyle/>
        <a:p>
          <a:r>
            <a:rPr lang="en-US" dirty="0"/>
            <a:t>Health Checking</a:t>
          </a:r>
        </a:p>
      </dgm:t>
    </dgm:pt>
    <dgm:pt modelId="{B4DE9D24-0DB2-4A3F-B545-98C0C57B5087}" type="parTrans" cxnId="{5C8E105B-1F3F-477A-99F2-D426201E6C19}">
      <dgm:prSet/>
      <dgm:spPr/>
      <dgm:t>
        <a:bodyPr/>
        <a:lstStyle/>
        <a:p>
          <a:endParaRPr lang="en-US"/>
        </a:p>
      </dgm:t>
    </dgm:pt>
    <dgm:pt modelId="{048DE569-36CA-45FB-A41B-C38A6B370B39}" type="sibTrans" cxnId="{5C8E105B-1F3F-477A-99F2-D426201E6C19}">
      <dgm:prSet/>
      <dgm:spPr/>
      <dgm:t>
        <a:bodyPr/>
        <a:lstStyle/>
        <a:p>
          <a:endParaRPr lang="en-US"/>
        </a:p>
      </dgm:t>
    </dgm:pt>
    <dgm:pt modelId="{A1D72359-94E1-40FB-A924-D1020E4F073F}" type="pres">
      <dgm:prSet presAssocID="{CA27B49F-D988-4A20-8561-42ABB52C1E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BAFEA-8456-4484-9A12-D1BDEA61CC03}" type="pres">
      <dgm:prSet presAssocID="{95F6C604-7A3A-4E82-94FD-02759B0380C8}" presName="root1" presStyleCnt="0"/>
      <dgm:spPr/>
    </dgm:pt>
    <dgm:pt modelId="{26764031-FF1F-4339-9B77-415F5AB137DC}" type="pres">
      <dgm:prSet presAssocID="{95F6C604-7A3A-4E82-94FD-02759B0380C8}" presName="LevelOneTextNode" presStyleLbl="node0" presStyleIdx="0" presStyleCnt="1">
        <dgm:presLayoutVars>
          <dgm:chPref val="3"/>
        </dgm:presLayoutVars>
      </dgm:prSet>
      <dgm:spPr/>
    </dgm:pt>
    <dgm:pt modelId="{2FA69A3C-58C3-4401-8489-990D3057A631}" type="pres">
      <dgm:prSet presAssocID="{95F6C604-7A3A-4E82-94FD-02759B0380C8}" presName="level2hierChild" presStyleCnt="0"/>
      <dgm:spPr/>
    </dgm:pt>
    <dgm:pt modelId="{A99FDA56-706F-4F7E-8D81-4403C2257B49}" type="pres">
      <dgm:prSet presAssocID="{074DB909-20E3-467A-B670-5DBB8C7AE504}" presName="conn2-1" presStyleLbl="parChTrans1D2" presStyleIdx="0" presStyleCnt="5"/>
      <dgm:spPr/>
    </dgm:pt>
    <dgm:pt modelId="{50DCD0F7-ACF0-4B6B-A663-8B306552F7CF}" type="pres">
      <dgm:prSet presAssocID="{074DB909-20E3-467A-B670-5DBB8C7AE504}" presName="connTx" presStyleLbl="parChTrans1D2" presStyleIdx="0" presStyleCnt="5"/>
      <dgm:spPr/>
    </dgm:pt>
    <dgm:pt modelId="{192A02EA-1385-4FC0-88EE-AC2F7126BEDC}" type="pres">
      <dgm:prSet presAssocID="{2F65DBCB-745D-4346-9C83-849F62B093DE}" presName="root2" presStyleCnt="0"/>
      <dgm:spPr/>
    </dgm:pt>
    <dgm:pt modelId="{C44674B8-57C7-4020-B38D-BF0166C14C2F}" type="pres">
      <dgm:prSet presAssocID="{2F65DBCB-745D-4346-9C83-849F62B093DE}" presName="LevelTwoTextNode" presStyleLbl="node2" presStyleIdx="0" presStyleCnt="5">
        <dgm:presLayoutVars>
          <dgm:chPref val="3"/>
        </dgm:presLayoutVars>
      </dgm:prSet>
      <dgm:spPr/>
    </dgm:pt>
    <dgm:pt modelId="{E7E9A536-B41F-46D1-82F8-C63E0E67F8E7}" type="pres">
      <dgm:prSet presAssocID="{2F65DBCB-745D-4346-9C83-849F62B093DE}" presName="level3hierChild" presStyleCnt="0"/>
      <dgm:spPr/>
    </dgm:pt>
    <dgm:pt modelId="{332666C2-666E-4058-998B-5E502E9B84D5}" type="pres">
      <dgm:prSet presAssocID="{93317EA8-C852-4399-9BA6-86E22D681276}" presName="conn2-1" presStyleLbl="parChTrans1D2" presStyleIdx="1" presStyleCnt="5"/>
      <dgm:spPr/>
    </dgm:pt>
    <dgm:pt modelId="{F35B02C9-4F98-4860-A491-647114FCCBEB}" type="pres">
      <dgm:prSet presAssocID="{93317EA8-C852-4399-9BA6-86E22D681276}" presName="connTx" presStyleLbl="parChTrans1D2" presStyleIdx="1" presStyleCnt="5"/>
      <dgm:spPr/>
    </dgm:pt>
    <dgm:pt modelId="{FFA9981A-3FB3-4AB0-9B4F-D7599439CD8A}" type="pres">
      <dgm:prSet presAssocID="{1533CAC5-7008-4B6E-83FE-65604558A373}" presName="root2" presStyleCnt="0"/>
      <dgm:spPr/>
    </dgm:pt>
    <dgm:pt modelId="{17927528-DF1B-4ED0-A20D-017C9B734045}" type="pres">
      <dgm:prSet presAssocID="{1533CAC5-7008-4B6E-83FE-65604558A373}" presName="LevelTwoTextNode" presStyleLbl="node2" presStyleIdx="1" presStyleCnt="5">
        <dgm:presLayoutVars>
          <dgm:chPref val="3"/>
        </dgm:presLayoutVars>
      </dgm:prSet>
      <dgm:spPr/>
    </dgm:pt>
    <dgm:pt modelId="{F20D88EC-2B93-4C80-9BCF-FC2C425AB14E}" type="pres">
      <dgm:prSet presAssocID="{1533CAC5-7008-4B6E-83FE-65604558A373}" presName="level3hierChild" presStyleCnt="0"/>
      <dgm:spPr/>
    </dgm:pt>
    <dgm:pt modelId="{8935F1C4-8EB0-4EA5-A055-B74ED2CE533C}" type="pres">
      <dgm:prSet presAssocID="{980504F8-6018-456B-B365-D367BF03556F}" presName="conn2-1" presStyleLbl="parChTrans1D2" presStyleIdx="2" presStyleCnt="5"/>
      <dgm:spPr/>
    </dgm:pt>
    <dgm:pt modelId="{7AF9FFA7-6361-46CF-B38C-33C04F7C9D02}" type="pres">
      <dgm:prSet presAssocID="{980504F8-6018-456B-B365-D367BF03556F}" presName="connTx" presStyleLbl="parChTrans1D2" presStyleIdx="2" presStyleCnt="5"/>
      <dgm:spPr/>
    </dgm:pt>
    <dgm:pt modelId="{D951EC76-075B-4337-A01F-0DE4903EEC96}" type="pres">
      <dgm:prSet presAssocID="{3CA7FC8E-2BFB-4750-994C-6CEFD5570218}" presName="root2" presStyleCnt="0"/>
      <dgm:spPr/>
    </dgm:pt>
    <dgm:pt modelId="{CFEC3D87-532C-4419-AA9A-A8A93E741A4B}" type="pres">
      <dgm:prSet presAssocID="{3CA7FC8E-2BFB-4750-994C-6CEFD5570218}" presName="LevelTwoTextNode" presStyleLbl="node2" presStyleIdx="2" presStyleCnt="5">
        <dgm:presLayoutVars>
          <dgm:chPref val="3"/>
        </dgm:presLayoutVars>
      </dgm:prSet>
      <dgm:spPr/>
    </dgm:pt>
    <dgm:pt modelId="{BD725473-B2D5-4B46-A5EA-F387C03CB4B9}" type="pres">
      <dgm:prSet presAssocID="{3CA7FC8E-2BFB-4750-994C-6CEFD5570218}" presName="level3hierChild" presStyleCnt="0"/>
      <dgm:spPr/>
    </dgm:pt>
    <dgm:pt modelId="{E2396CD6-A1FD-49AF-892E-689CB89F5B49}" type="pres">
      <dgm:prSet presAssocID="{2AFA9ED4-7B11-4968-A18D-4988CEA94E7C}" presName="conn2-1" presStyleLbl="parChTrans1D2" presStyleIdx="3" presStyleCnt="5"/>
      <dgm:spPr/>
    </dgm:pt>
    <dgm:pt modelId="{6D121124-800D-4266-BAD1-91C3BCB700EC}" type="pres">
      <dgm:prSet presAssocID="{2AFA9ED4-7B11-4968-A18D-4988CEA94E7C}" presName="connTx" presStyleLbl="parChTrans1D2" presStyleIdx="3" presStyleCnt="5"/>
      <dgm:spPr/>
    </dgm:pt>
    <dgm:pt modelId="{A4E15DAD-9231-465F-AFA0-48790AE0C689}" type="pres">
      <dgm:prSet presAssocID="{E3B584D4-A1D4-4DC5-A13C-EB2416A73708}" presName="root2" presStyleCnt="0"/>
      <dgm:spPr/>
    </dgm:pt>
    <dgm:pt modelId="{E52AD091-09B0-4E25-B7C8-B9BDFED4386A}" type="pres">
      <dgm:prSet presAssocID="{E3B584D4-A1D4-4DC5-A13C-EB2416A73708}" presName="LevelTwoTextNode" presStyleLbl="node2" presStyleIdx="3" presStyleCnt="5">
        <dgm:presLayoutVars>
          <dgm:chPref val="3"/>
        </dgm:presLayoutVars>
      </dgm:prSet>
      <dgm:spPr/>
    </dgm:pt>
    <dgm:pt modelId="{C297018F-A4E2-435E-8A5B-74E5C39912D1}" type="pres">
      <dgm:prSet presAssocID="{E3B584D4-A1D4-4DC5-A13C-EB2416A73708}" presName="level3hierChild" presStyleCnt="0"/>
      <dgm:spPr/>
    </dgm:pt>
    <dgm:pt modelId="{FCC0E8A0-7D20-4F29-9803-A7873937E973}" type="pres">
      <dgm:prSet presAssocID="{B4DE9D24-0DB2-4A3F-B545-98C0C57B5087}" presName="conn2-1" presStyleLbl="parChTrans1D2" presStyleIdx="4" presStyleCnt="5"/>
      <dgm:spPr/>
    </dgm:pt>
    <dgm:pt modelId="{8665799B-803C-461F-9913-E760F968AD94}" type="pres">
      <dgm:prSet presAssocID="{B4DE9D24-0DB2-4A3F-B545-98C0C57B5087}" presName="connTx" presStyleLbl="parChTrans1D2" presStyleIdx="4" presStyleCnt="5"/>
      <dgm:spPr/>
    </dgm:pt>
    <dgm:pt modelId="{A0948A62-8FF0-4846-8C73-638EE47825E5}" type="pres">
      <dgm:prSet presAssocID="{D43B15D7-AC0E-4010-AC63-011D04412F2D}" presName="root2" presStyleCnt="0"/>
      <dgm:spPr/>
    </dgm:pt>
    <dgm:pt modelId="{28BCEAB9-2877-4327-89A6-8373F56E5B57}" type="pres">
      <dgm:prSet presAssocID="{D43B15D7-AC0E-4010-AC63-011D04412F2D}" presName="LevelTwoTextNode" presStyleLbl="node2" presStyleIdx="4" presStyleCnt="5">
        <dgm:presLayoutVars>
          <dgm:chPref val="3"/>
        </dgm:presLayoutVars>
      </dgm:prSet>
      <dgm:spPr/>
    </dgm:pt>
    <dgm:pt modelId="{078138AE-D1C8-467D-A3B9-5F197AA48384}" type="pres">
      <dgm:prSet presAssocID="{D43B15D7-AC0E-4010-AC63-011D04412F2D}" presName="level3hierChild" presStyleCnt="0"/>
      <dgm:spPr/>
    </dgm:pt>
  </dgm:ptLst>
  <dgm:cxnLst>
    <dgm:cxn modelId="{B6196605-CBF1-48F6-A34A-138DD71AC8BE}" srcId="{CA27B49F-D988-4A20-8561-42ABB52C1EAF}" destId="{95F6C604-7A3A-4E82-94FD-02759B0380C8}" srcOrd="0" destOrd="0" parTransId="{EC9C4A81-09ED-43FD-BC03-FEC47C4C123E}" sibTransId="{E83E53C4-4E80-4EC7-887B-2C587AB8C6DB}"/>
    <dgm:cxn modelId="{808F8C09-0387-4EFA-98A9-861FF27F5521}" srcId="{95F6C604-7A3A-4E82-94FD-02759B0380C8}" destId="{1533CAC5-7008-4B6E-83FE-65604558A373}" srcOrd="1" destOrd="0" parTransId="{93317EA8-C852-4399-9BA6-86E22D681276}" sibTransId="{986F8D09-858F-42B1-ABA8-1F0CCB918CD8}"/>
    <dgm:cxn modelId="{9785E40B-E379-44D7-8981-59B9728D76C3}" type="presOf" srcId="{B4DE9D24-0DB2-4A3F-B545-98C0C57B5087}" destId="{8665799B-803C-461F-9913-E760F968AD94}" srcOrd="1" destOrd="0" presId="urn:microsoft.com/office/officeart/2008/layout/HorizontalMultiLevelHierarchy"/>
    <dgm:cxn modelId="{5C8E105B-1F3F-477A-99F2-D426201E6C19}" srcId="{95F6C604-7A3A-4E82-94FD-02759B0380C8}" destId="{D43B15D7-AC0E-4010-AC63-011D04412F2D}" srcOrd="4" destOrd="0" parTransId="{B4DE9D24-0DB2-4A3F-B545-98C0C57B5087}" sibTransId="{048DE569-36CA-45FB-A41B-C38A6B370B39}"/>
    <dgm:cxn modelId="{6968E05E-9324-4CE5-ACB4-9EA2CE27A477}" type="presOf" srcId="{2AFA9ED4-7B11-4968-A18D-4988CEA94E7C}" destId="{6D121124-800D-4266-BAD1-91C3BCB700EC}" srcOrd="1" destOrd="0" presId="urn:microsoft.com/office/officeart/2008/layout/HorizontalMultiLevelHierarchy"/>
    <dgm:cxn modelId="{D2A4CE66-E88A-4074-A0B2-F480028DE910}" type="presOf" srcId="{980504F8-6018-456B-B365-D367BF03556F}" destId="{8935F1C4-8EB0-4EA5-A055-B74ED2CE533C}" srcOrd="0" destOrd="0" presId="urn:microsoft.com/office/officeart/2008/layout/HorizontalMultiLevelHierarchy"/>
    <dgm:cxn modelId="{56DA7667-B304-4B4E-B2F7-326573C5B736}" type="presOf" srcId="{D43B15D7-AC0E-4010-AC63-011D04412F2D}" destId="{28BCEAB9-2877-4327-89A6-8373F56E5B57}" srcOrd="0" destOrd="0" presId="urn:microsoft.com/office/officeart/2008/layout/HorizontalMultiLevelHierarchy"/>
    <dgm:cxn modelId="{404E094B-01C2-4B6D-BC84-B0DCD4FA7E43}" type="presOf" srcId="{93317EA8-C852-4399-9BA6-86E22D681276}" destId="{F35B02C9-4F98-4860-A491-647114FCCBEB}" srcOrd="1" destOrd="0" presId="urn:microsoft.com/office/officeart/2008/layout/HorizontalMultiLevelHierarchy"/>
    <dgm:cxn modelId="{B13CA66C-DDC5-400A-AF5B-2D4814BB9E2E}" type="presOf" srcId="{074DB909-20E3-467A-B670-5DBB8C7AE504}" destId="{50DCD0F7-ACF0-4B6B-A663-8B306552F7CF}" srcOrd="1" destOrd="0" presId="urn:microsoft.com/office/officeart/2008/layout/HorizontalMultiLevelHierarchy"/>
    <dgm:cxn modelId="{61CA0476-0E77-422C-A21E-921B390A883E}" type="presOf" srcId="{1533CAC5-7008-4B6E-83FE-65604558A373}" destId="{17927528-DF1B-4ED0-A20D-017C9B734045}" srcOrd="0" destOrd="0" presId="urn:microsoft.com/office/officeart/2008/layout/HorizontalMultiLevelHierarchy"/>
    <dgm:cxn modelId="{DF7CDA79-AFA8-455F-AE67-D97BE5170FC0}" type="presOf" srcId="{95F6C604-7A3A-4E82-94FD-02759B0380C8}" destId="{26764031-FF1F-4339-9B77-415F5AB137DC}" srcOrd="0" destOrd="0" presId="urn:microsoft.com/office/officeart/2008/layout/HorizontalMultiLevelHierarchy"/>
    <dgm:cxn modelId="{9F22775A-6B3F-44F5-8797-06C7D691E2A2}" type="presOf" srcId="{074DB909-20E3-467A-B670-5DBB8C7AE504}" destId="{A99FDA56-706F-4F7E-8D81-4403C2257B49}" srcOrd="0" destOrd="0" presId="urn:microsoft.com/office/officeart/2008/layout/HorizontalMultiLevelHierarchy"/>
    <dgm:cxn modelId="{5D9A388F-1DBD-4F03-9099-69BE9B55EDFD}" type="presOf" srcId="{E3B584D4-A1D4-4DC5-A13C-EB2416A73708}" destId="{E52AD091-09B0-4E25-B7C8-B9BDFED4386A}" srcOrd="0" destOrd="0" presId="urn:microsoft.com/office/officeart/2008/layout/HorizontalMultiLevelHierarchy"/>
    <dgm:cxn modelId="{B3B737B7-141E-49D9-B2C1-9562EB7CC18A}" type="presOf" srcId="{B4DE9D24-0DB2-4A3F-B545-98C0C57B5087}" destId="{FCC0E8A0-7D20-4F29-9803-A7873937E973}" srcOrd="0" destOrd="0" presId="urn:microsoft.com/office/officeart/2008/layout/HorizontalMultiLevelHierarchy"/>
    <dgm:cxn modelId="{B3E373BE-F866-4853-871A-6AD395FD556E}" type="presOf" srcId="{980504F8-6018-456B-B365-D367BF03556F}" destId="{7AF9FFA7-6361-46CF-B38C-33C04F7C9D02}" srcOrd="1" destOrd="0" presId="urn:microsoft.com/office/officeart/2008/layout/HorizontalMultiLevelHierarchy"/>
    <dgm:cxn modelId="{C64675C3-A0C3-4961-BE14-EEFD15D46205}" type="presOf" srcId="{93317EA8-C852-4399-9BA6-86E22D681276}" destId="{332666C2-666E-4058-998B-5E502E9B84D5}" srcOrd="0" destOrd="0" presId="urn:microsoft.com/office/officeart/2008/layout/HorizontalMultiLevelHierarchy"/>
    <dgm:cxn modelId="{6CD235CB-9954-4D82-AB09-A4D5555CC73C}" srcId="{95F6C604-7A3A-4E82-94FD-02759B0380C8}" destId="{2F65DBCB-745D-4346-9C83-849F62B093DE}" srcOrd="0" destOrd="0" parTransId="{074DB909-20E3-467A-B670-5DBB8C7AE504}" sibTransId="{CF6C48DC-9685-4CAC-B8AD-02FA4DC12F3F}"/>
    <dgm:cxn modelId="{38F9AED3-5351-43E4-AD45-FEF260CE46C6}" type="presOf" srcId="{3CA7FC8E-2BFB-4750-994C-6CEFD5570218}" destId="{CFEC3D87-532C-4419-AA9A-A8A93E741A4B}" srcOrd="0" destOrd="0" presId="urn:microsoft.com/office/officeart/2008/layout/HorizontalMultiLevelHierarchy"/>
    <dgm:cxn modelId="{BA768DE5-74FE-409E-9DBA-DFB1C5A2F7B1}" type="presOf" srcId="{CA27B49F-D988-4A20-8561-42ABB52C1EAF}" destId="{A1D72359-94E1-40FB-A924-D1020E4F073F}" srcOrd="0" destOrd="0" presId="urn:microsoft.com/office/officeart/2008/layout/HorizontalMultiLevelHierarchy"/>
    <dgm:cxn modelId="{2CAA9DEA-7F3F-45CA-BB38-4CA25F0B7600}" srcId="{95F6C604-7A3A-4E82-94FD-02759B0380C8}" destId="{E3B584D4-A1D4-4DC5-A13C-EB2416A73708}" srcOrd="3" destOrd="0" parTransId="{2AFA9ED4-7B11-4968-A18D-4988CEA94E7C}" sibTransId="{1A879827-3DE1-4BE0-9DC5-C69C0F04B00E}"/>
    <dgm:cxn modelId="{7F0605EC-EBBC-4D99-9E85-3791F384694E}" type="presOf" srcId="{2AFA9ED4-7B11-4968-A18D-4988CEA94E7C}" destId="{E2396CD6-A1FD-49AF-892E-689CB89F5B49}" srcOrd="0" destOrd="0" presId="urn:microsoft.com/office/officeart/2008/layout/HorizontalMultiLevelHierarchy"/>
    <dgm:cxn modelId="{19A585F5-7618-4EAF-80EF-5B52EF89B64F}" srcId="{95F6C604-7A3A-4E82-94FD-02759B0380C8}" destId="{3CA7FC8E-2BFB-4750-994C-6CEFD5570218}" srcOrd="2" destOrd="0" parTransId="{980504F8-6018-456B-B365-D367BF03556F}" sibTransId="{78706BFE-EFA9-49FC-AA9F-59F1142BA96A}"/>
    <dgm:cxn modelId="{751D45FA-4F20-4824-ABEF-71DFA2275568}" type="presOf" srcId="{2F65DBCB-745D-4346-9C83-849F62B093DE}" destId="{C44674B8-57C7-4020-B38D-BF0166C14C2F}" srcOrd="0" destOrd="0" presId="urn:microsoft.com/office/officeart/2008/layout/HorizontalMultiLevelHierarchy"/>
    <dgm:cxn modelId="{587E1945-284C-43CD-A844-DA1CD124C6E5}" type="presParOf" srcId="{A1D72359-94E1-40FB-A924-D1020E4F073F}" destId="{A9BBAFEA-8456-4484-9A12-D1BDEA61CC03}" srcOrd="0" destOrd="0" presId="urn:microsoft.com/office/officeart/2008/layout/HorizontalMultiLevelHierarchy"/>
    <dgm:cxn modelId="{B15F0C37-C71D-4C10-B49E-ADA04C772A12}" type="presParOf" srcId="{A9BBAFEA-8456-4484-9A12-D1BDEA61CC03}" destId="{26764031-FF1F-4339-9B77-415F5AB137DC}" srcOrd="0" destOrd="0" presId="urn:microsoft.com/office/officeart/2008/layout/HorizontalMultiLevelHierarchy"/>
    <dgm:cxn modelId="{67C24D70-56A5-42C2-AC5B-9DE1563097ED}" type="presParOf" srcId="{A9BBAFEA-8456-4484-9A12-D1BDEA61CC03}" destId="{2FA69A3C-58C3-4401-8489-990D3057A631}" srcOrd="1" destOrd="0" presId="urn:microsoft.com/office/officeart/2008/layout/HorizontalMultiLevelHierarchy"/>
    <dgm:cxn modelId="{D2D62C0B-FF8D-49BA-B749-99CAAAA8ABDF}" type="presParOf" srcId="{2FA69A3C-58C3-4401-8489-990D3057A631}" destId="{A99FDA56-706F-4F7E-8D81-4403C2257B49}" srcOrd="0" destOrd="0" presId="urn:microsoft.com/office/officeart/2008/layout/HorizontalMultiLevelHierarchy"/>
    <dgm:cxn modelId="{E388541D-E293-4217-A068-7AD074D14CFE}" type="presParOf" srcId="{A99FDA56-706F-4F7E-8D81-4403C2257B49}" destId="{50DCD0F7-ACF0-4B6B-A663-8B306552F7CF}" srcOrd="0" destOrd="0" presId="urn:microsoft.com/office/officeart/2008/layout/HorizontalMultiLevelHierarchy"/>
    <dgm:cxn modelId="{575A60EB-824B-4C05-9D1E-BAA1F6928BB3}" type="presParOf" srcId="{2FA69A3C-58C3-4401-8489-990D3057A631}" destId="{192A02EA-1385-4FC0-88EE-AC2F7126BEDC}" srcOrd="1" destOrd="0" presId="urn:microsoft.com/office/officeart/2008/layout/HorizontalMultiLevelHierarchy"/>
    <dgm:cxn modelId="{AD525BB0-E23E-49BA-960A-B1887EEDA9F1}" type="presParOf" srcId="{192A02EA-1385-4FC0-88EE-AC2F7126BEDC}" destId="{C44674B8-57C7-4020-B38D-BF0166C14C2F}" srcOrd="0" destOrd="0" presId="urn:microsoft.com/office/officeart/2008/layout/HorizontalMultiLevelHierarchy"/>
    <dgm:cxn modelId="{90D9168B-0C0D-4EA0-BC46-9C06B967ADBE}" type="presParOf" srcId="{192A02EA-1385-4FC0-88EE-AC2F7126BEDC}" destId="{E7E9A536-B41F-46D1-82F8-C63E0E67F8E7}" srcOrd="1" destOrd="0" presId="urn:microsoft.com/office/officeart/2008/layout/HorizontalMultiLevelHierarchy"/>
    <dgm:cxn modelId="{ACFD0EB8-D6D2-4CD6-97AF-67B46EFFEB67}" type="presParOf" srcId="{2FA69A3C-58C3-4401-8489-990D3057A631}" destId="{332666C2-666E-4058-998B-5E502E9B84D5}" srcOrd="2" destOrd="0" presId="urn:microsoft.com/office/officeart/2008/layout/HorizontalMultiLevelHierarchy"/>
    <dgm:cxn modelId="{1540E101-D7AB-4EAD-8852-636ECC203DCD}" type="presParOf" srcId="{332666C2-666E-4058-998B-5E502E9B84D5}" destId="{F35B02C9-4F98-4860-A491-647114FCCBEB}" srcOrd="0" destOrd="0" presId="urn:microsoft.com/office/officeart/2008/layout/HorizontalMultiLevelHierarchy"/>
    <dgm:cxn modelId="{16BF6FD0-098B-4282-A087-FE8641712C54}" type="presParOf" srcId="{2FA69A3C-58C3-4401-8489-990D3057A631}" destId="{FFA9981A-3FB3-4AB0-9B4F-D7599439CD8A}" srcOrd="3" destOrd="0" presId="urn:microsoft.com/office/officeart/2008/layout/HorizontalMultiLevelHierarchy"/>
    <dgm:cxn modelId="{2B41BDFE-039A-4C2B-95F0-D6538C849ADC}" type="presParOf" srcId="{FFA9981A-3FB3-4AB0-9B4F-D7599439CD8A}" destId="{17927528-DF1B-4ED0-A20D-017C9B734045}" srcOrd="0" destOrd="0" presId="urn:microsoft.com/office/officeart/2008/layout/HorizontalMultiLevelHierarchy"/>
    <dgm:cxn modelId="{C4D9C16D-E055-4E4A-B41B-5BDF721FA74A}" type="presParOf" srcId="{FFA9981A-3FB3-4AB0-9B4F-D7599439CD8A}" destId="{F20D88EC-2B93-4C80-9BCF-FC2C425AB14E}" srcOrd="1" destOrd="0" presId="urn:microsoft.com/office/officeart/2008/layout/HorizontalMultiLevelHierarchy"/>
    <dgm:cxn modelId="{A96FA37C-9799-415F-9DD4-53321506DE7F}" type="presParOf" srcId="{2FA69A3C-58C3-4401-8489-990D3057A631}" destId="{8935F1C4-8EB0-4EA5-A055-B74ED2CE533C}" srcOrd="4" destOrd="0" presId="urn:microsoft.com/office/officeart/2008/layout/HorizontalMultiLevelHierarchy"/>
    <dgm:cxn modelId="{8FBA255E-AF25-438A-9982-09A03828DD73}" type="presParOf" srcId="{8935F1C4-8EB0-4EA5-A055-B74ED2CE533C}" destId="{7AF9FFA7-6361-46CF-B38C-33C04F7C9D02}" srcOrd="0" destOrd="0" presId="urn:microsoft.com/office/officeart/2008/layout/HorizontalMultiLevelHierarchy"/>
    <dgm:cxn modelId="{56E0041D-4F52-40CA-AC7B-1F912ADD95CB}" type="presParOf" srcId="{2FA69A3C-58C3-4401-8489-990D3057A631}" destId="{D951EC76-075B-4337-A01F-0DE4903EEC96}" srcOrd="5" destOrd="0" presId="urn:microsoft.com/office/officeart/2008/layout/HorizontalMultiLevelHierarchy"/>
    <dgm:cxn modelId="{DDDA02E8-1706-400B-8A99-7490A69CF368}" type="presParOf" srcId="{D951EC76-075B-4337-A01F-0DE4903EEC96}" destId="{CFEC3D87-532C-4419-AA9A-A8A93E741A4B}" srcOrd="0" destOrd="0" presId="urn:microsoft.com/office/officeart/2008/layout/HorizontalMultiLevelHierarchy"/>
    <dgm:cxn modelId="{20DBB147-1AAE-47EB-8762-1B1CB4DCB380}" type="presParOf" srcId="{D951EC76-075B-4337-A01F-0DE4903EEC96}" destId="{BD725473-B2D5-4B46-A5EA-F387C03CB4B9}" srcOrd="1" destOrd="0" presId="urn:microsoft.com/office/officeart/2008/layout/HorizontalMultiLevelHierarchy"/>
    <dgm:cxn modelId="{DD53C181-2554-4008-9483-70AFB011E335}" type="presParOf" srcId="{2FA69A3C-58C3-4401-8489-990D3057A631}" destId="{E2396CD6-A1FD-49AF-892E-689CB89F5B49}" srcOrd="6" destOrd="0" presId="urn:microsoft.com/office/officeart/2008/layout/HorizontalMultiLevelHierarchy"/>
    <dgm:cxn modelId="{B370FB60-7E01-4F45-895C-70A229E0E68C}" type="presParOf" srcId="{E2396CD6-A1FD-49AF-892E-689CB89F5B49}" destId="{6D121124-800D-4266-BAD1-91C3BCB700EC}" srcOrd="0" destOrd="0" presId="urn:microsoft.com/office/officeart/2008/layout/HorizontalMultiLevelHierarchy"/>
    <dgm:cxn modelId="{3046F58F-E643-45FC-A88A-4B609938310D}" type="presParOf" srcId="{2FA69A3C-58C3-4401-8489-990D3057A631}" destId="{A4E15DAD-9231-465F-AFA0-48790AE0C689}" srcOrd="7" destOrd="0" presId="urn:microsoft.com/office/officeart/2008/layout/HorizontalMultiLevelHierarchy"/>
    <dgm:cxn modelId="{1C1276AE-F3C7-49DD-A8E2-75E24B13BC9D}" type="presParOf" srcId="{A4E15DAD-9231-465F-AFA0-48790AE0C689}" destId="{E52AD091-09B0-4E25-B7C8-B9BDFED4386A}" srcOrd="0" destOrd="0" presId="urn:microsoft.com/office/officeart/2008/layout/HorizontalMultiLevelHierarchy"/>
    <dgm:cxn modelId="{DF6C2104-B2C2-4074-B0A9-E3694511BE32}" type="presParOf" srcId="{A4E15DAD-9231-465F-AFA0-48790AE0C689}" destId="{C297018F-A4E2-435E-8A5B-74E5C39912D1}" srcOrd="1" destOrd="0" presId="urn:microsoft.com/office/officeart/2008/layout/HorizontalMultiLevelHierarchy"/>
    <dgm:cxn modelId="{96241095-80A7-40F5-B933-6DDB2C0CBDC1}" type="presParOf" srcId="{2FA69A3C-58C3-4401-8489-990D3057A631}" destId="{FCC0E8A0-7D20-4F29-9803-A7873937E973}" srcOrd="8" destOrd="0" presId="urn:microsoft.com/office/officeart/2008/layout/HorizontalMultiLevelHierarchy"/>
    <dgm:cxn modelId="{640AAF7A-A35F-40C3-8B6D-75FAD5105FBE}" type="presParOf" srcId="{FCC0E8A0-7D20-4F29-9803-A7873937E973}" destId="{8665799B-803C-461F-9913-E760F968AD94}" srcOrd="0" destOrd="0" presId="urn:microsoft.com/office/officeart/2008/layout/HorizontalMultiLevelHierarchy"/>
    <dgm:cxn modelId="{70B71D45-FC90-4793-8A96-BCEFC567E75F}" type="presParOf" srcId="{2FA69A3C-58C3-4401-8489-990D3057A631}" destId="{A0948A62-8FF0-4846-8C73-638EE47825E5}" srcOrd="9" destOrd="0" presId="urn:microsoft.com/office/officeart/2008/layout/HorizontalMultiLevelHierarchy"/>
    <dgm:cxn modelId="{6EFC8B4E-FE21-443F-B298-97DC7A92C6C0}" type="presParOf" srcId="{A0948A62-8FF0-4846-8C73-638EE47825E5}" destId="{28BCEAB9-2877-4327-89A6-8373F56E5B57}" srcOrd="0" destOrd="0" presId="urn:microsoft.com/office/officeart/2008/layout/HorizontalMultiLevelHierarchy"/>
    <dgm:cxn modelId="{BDDF794F-D3CE-4427-9934-52059F29A7A3}" type="presParOf" srcId="{A0948A62-8FF0-4846-8C73-638EE47825E5}" destId="{078138AE-D1C8-467D-A3B9-5F197AA483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7B49F-D988-4A20-8561-42ABB52C1E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6C604-7A3A-4E82-94FD-02759B0380C8}">
      <dgm:prSet phldrT="[Text]" custT="1"/>
      <dgm:spPr/>
      <dgm:t>
        <a:bodyPr/>
        <a:lstStyle/>
        <a:p>
          <a:r>
            <a:rPr lang="en-US" sz="2800" dirty="0"/>
            <a:t>Education</a:t>
          </a:r>
        </a:p>
      </dgm:t>
    </dgm:pt>
    <dgm:pt modelId="{EC9C4A81-09ED-43FD-BC03-FEC47C4C123E}" type="parTrans" cxnId="{B6196605-CBF1-48F6-A34A-138DD71AC8BE}">
      <dgm:prSet/>
      <dgm:spPr/>
      <dgm:t>
        <a:bodyPr/>
        <a:lstStyle/>
        <a:p>
          <a:endParaRPr lang="en-US"/>
        </a:p>
      </dgm:t>
    </dgm:pt>
    <dgm:pt modelId="{E83E53C4-4E80-4EC7-887B-2C587AB8C6DB}" type="sibTrans" cxnId="{B6196605-CBF1-48F6-A34A-138DD71AC8BE}">
      <dgm:prSet/>
      <dgm:spPr/>
      <dgm:t>
        <a:bodyPr/>
        <a:lstStyle/>
        <a:p>
          <a:endParaRPr lang="en-US"/>
        </a:p>
      </dgm:t>
    </dgm:pt>
    <dgm:pt modelId="{1533CAC5-7008-4B6E-83FE-65604558A373}">
      <dgm:prSet phldrT="[Text]"/>
      <dgm:spPr/>
      <dgm:t>
        <a:bodyPr/>
        <a:lstStyle/>
        <a:p>
          <a:r>
            <a:rPr lang="en-US" dirty="0"/>
            <a:t>Personalization</a:t>
          </a:r>
        </a:p>
      </dgm:t>
    </dgm:pt>
    <dgm:pt modelId="{93317EA8-C852-4399-9BA6-86E22D681276}" type="parTrans" cxnId="{808F8C09-0387-4EFA-98A9-861FF27F5521}">
      <dgm:prSet/>
      <dgm:spPr/>
      <dgm:t>
        <a:bodyPr/>
        <a:lstStyle/>
        <a:p>
          <a:endParaRPr lang="en-US"/>
        </a:p>
      </dgm:t>
    </dgm:pt>
    <dgm:pt modelId="{986F8D09-858F-42B1-ABA8-1F0CCB918CD8}" type="sibTrans" cxnId="{808F8C09-0387-4EFA-98A9-861FF27F5521}">
      <dgm:prSet/>
      <dgm:spPr/>
      <dgm:t>
        <a:bodyPr/>
        <a:lstStyle/>
        <a:p>
          <a:endParaRPr lang="en-US"/>
        </a:p>
      </dgm:t>
    </dgm:pt>
    <dgm:pt modelId="{5C5B0030-AD46-4994-B3E9-191C76457D7B}">
      <dgm:prSet phldrT="[Text]"/>
      <dgm:spPr/>
      <dgm:t>
        <a:bodyPr/>
        <a:lstStyle/>
        <a:p>
          <a:r>
            <a:rPr lang="en-US" dirty="0"/>
            <a:t>Automated Education Process</a:t>
          </a:r>
        </a:p>
      </dgm:t>
    </dgm:pt>
    <dgm:pt modelId="{CE3191B9-6288-463E-A4EA-D55C12D1960E}" type="parTrans" cxnId="{6BFE97CB-B8C4-406D-8830-8305515EC2A0}">
      <dgm:prSet/>
      <dgm:spPr/>
      <dgm:t>
        <a:bodyPr/>
        <a:lstStyle/>
        <a:p>
          <a:endParaRPr lang="en-US"/>
        </a:p>
      </dgm:t>
    </dgm:pt>
    <dgm:pt modelId="{061E50B5-1E4B-4E4F-97B9-49BF13571D15}" type="sibTrans" cxnId="{6BFE97CB-B8C4-406D-8830-8305515EC2A0}">
      <dgm:prSet/>
      <dgm:spPr/>
      <dgm:t>
        <a:bodyPr/>
        <a:lstStyle/>
        <a:p>
          <a:endParaRPr lang="en-US"/>
        </a:p>
      </dgm:t>
    </dgm:pt>
    <dgm:pt modelId="{81809B35-508D-4310-86D9-99AE6519A345}">
      <dgm:prSet phldrT="[Text]"/>
      <dgm:spPr/>
      <dgm:t>
        <a:bodyPr/>
        <a:lstStyle/>
        <a:p>
          <a:r>
            <a:rPr lang="en-US" dirty="0"/>
            <a:t>Gamification </a:t>
          </a:r>
        </a:p>
      </dgm:t>
    </dgm:pt>
    <dgm:pt modelId="{1AC71D8E-3DC6-46B8-80FC-2CDE41FDD262}" type="parTrans" cxnId="{ECE9349A-0E2A-44C4-A3BA-C99C53666FC1}">
      <dgm:prSet/>
      <dgm:spPr/>
      <dgm:t>
        <a:bodyPr/>
        <a:lstStyle/>
        <a:p>
          <a:endParaRPr lang="en-US"/>
        </a:p>
      </dgm:t>
    </dgm:pt>
    <dgm:pt modelId="{E01CA13E-BE7B-4D7A-9BFD-9A7906F6ED51}" type="sibTrans" cxnId="{ECE9349A-0E2A-44C4-A3BA-C99C53666FC1}">
      <dgm:prSet/>
      <dgm:spPr/>
      <dgm:t>
        <a:bodyPr/>
        <a:lstStyle/>
        <a:p>
          <a:endParaRPr lang="en-US"/>
        </a:p>
      </dgm:t>
    </dgm:pt>
    <dgm:pt modelId="{42777E48-5CA0-48E2-B2BA-15E51CA4A9E4}">
      <dgm:prSet phldrT="[Text]"/>
      <dgm:spPr/>
      <dgm:t>
        <a:bodyPr/>
        <a:lstStyle/>
        <a:p>
          <a:r>
            <a:rPr lang="en-US" dirty="0"/>
            <a:t>Open Educational Resources (ORE)</a:t>
          </a:r>
        </a:p>
      </dgm:t>
    </dgm:pt>
    <dgm:pt modelId="{1D3EAFB7-9EE9-4640-8B91-63FDEAF691B5}" type="parTrans" cxnId="{F38270C3-E423-428F-B77B-9B34D709290C}">
      <dgm:prSet/>
      <dgm:spPr/>
      <dgm:t>
        <a:bodyPr/>
        <a:lstStyle/>
        <a:p>
          <a:endParaRPr lang="en-US"/>
        </a:p>
      </dgm:t>
    </dgm:pt>
    <dgm:pt modelId="{18607247-CFFA-4D8E-99B9-967EFAB9B9FD}" type="sibTrans" cxnId="{F38270C3-E423-428F-B77B-9B34D709290C}">
      <dgm:prSet/>
      <dgm:spPr/>
      <dgm:t>
        <a:bodyPr/>
        <a:lstStyle/>
        <a:p>
          <a:endParaRPr lang="en-US"/>
        </a:p>
      </dgm:t>
    </dgm:pt>
    <dgm:pt modelId="{A1D72359-94E1-40FB-A924-D1020E4F073F}" type="pres">
      <dgm:prSet presAssocID="{CA27B49F-D988-4A20-8561-42ABB52C1E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BAFEA-8456-4484-9A12-D1BDEA61CC03}" type="pres">
      <dgm:prSet presAssocID="{95F6C604-7A3A-4E82-94FD-02759B0380C8}" presName="root1" presStyleCnt="0"/>
      <dgm:spPr/>
    </dgm:pt>
    <dgm:pt modelId="{26764031-FF1F-4339-9B77-415F5AB137DC}" type="pres">
      <dgm:prSet presAssocID="{95F6C604-7A3A-4E82-94FD-02759B0380C8}" presName="LevelOneTextNode" presStyleLbl="node0" presStyleIdx="0" presStyleCnt="1">
        <dgm:presLayoutVars>
          <dgm:chPref val="3"/>
        </dgm:presLayoutVars>
      </dgm:prSet>
      <dgm:spPr/>
    </dgm:pt>
    <dgm:pt modelId="{2FA69A3C-58C3-4401-8489-990D3057A631}" type="pres">
      <dgm:prSet presAssocID="{95F6C604-7A3A-4E82-94FD-02759B0380C8}" presName="level2hierChild" presStyleCnt="0"/>
      <dgm:spPr/>
    </dgm:pt>
    <dgm:pt modelId="{332666C2-666E-4058-998B-5E502E9B84D5}" type="pres">
      <dgm:prSet presAssocID="{93317EA8-C852-4399-9BA6-86E22D681276}" presName="conn2-1" presStyleLbl="parChTrans1D2" presStyleIdx="0" presStyleCnt="4"/>
      <dgm:spPr/>
    </dgm:pt>
    <dgm:pt modelId="{F35B02C9-4F98-4860-A491-647114FCCBEB}" type="pres">
      <dgm:prSet presAssocID="{93317EA8-C852-4399-9BA6-86E22D681276}" presName="connTx" presStyleLbl="parChTrans1D2" presStyleIdx="0" presStyleCnt="4"/>
      <dgm:spPr/>
    </dgm:pt>
    <dgm:pt modelId="{FFA9981A-3FB3-4AB0-9B4F-D7599439CD8A}" type="pres">
      <dgm:prSet presAssocID="{1533CAC5-7008-4B6E-83FE-65604558A373}" presName="root2" presStyleCnt="0"/>
      <dgm:spPr/>
    </dgm:pt>
    <dgm:pt modelId="{17927528-DF1B-4ED0-A20D-017C9B734045}" type="pres">
      <dgm:prSet presAssocID="{1533CAC5-7008-4B6E-83FE-65604558A373}" presName="LevelTwoTextNode" presStyleLbl="node2" presStyleIdx="0" presStyleCnt="4">
        <dgm:presLayoutVars>
          <dgm:chPref val="3"/>
        </dgm:presLayoutVars>
      </dgm:prSet>
      <dgm:spPr/>
    </dgm:pt>
    <dgm:pt modelId="{F20D88EC-2B93-4C80-9BCF-FC2C425AB14E}" type="pres">
      <dgm:prSet presAssocID="{1533CAC5-7008-4B6E-83FE-65604558A373}" presName="level3hierChild" presStyleCnt="0"/>
      <dgm:spPr/>
    </dgm:pt>
    <dgm:pt modelId="{9D19F7B1-BB0C-4082-BCC7-26359B2EDDD2}" type="pres">
      <dgm:prSet presAssocID="{CE3191B9-6288-463E-A4EA-D55C12D1960E}" presName="conn2-1" presStyleLbl="parChTrans1D2" presStyleIdx="1" presStyleCnt="4"/>
      <dgm:spPr/>
    </dgm:pt>
    <dgm:pt modelId="{AA784115-C9BC-4942-9A1B-A5856547D822}" type="pres">
      <dgm:prSet presAssocID="{CE3191B9-6288-463E-A4EA-D55C12D1960E}" presName="connTx" presStyleLbl="parChTrans1D2" presStyleIdx="1" presStyleCnt="4"/>
      <dgm:spPr/>
    </dgm:pt>
    <dgm:pt modelId="{7DDB4B49-6921-42B5-886F-A0F423D0294D}" type="pres">
      <dgm:prSet presAssocID="{5C5B0030-AD46-4994-B3E9-191C76457D7B}" presName="root2" presStyleCnt="0"/>
      <dgm:spPr/>
    </dgm:pt>
    <dgm:pt modelId="{34AC1155-62FB-4441-9CDA-8230A193857A}" type="pres">
      <dgm:prSet presAssocID="{5C5B0030-AD46-4994-B3E9-191C76457D7B}" presName="LevelTwoTextNode" presStyleLbl="node2" presStyleIdx="1" presStyleCnt="4">
        <dgm:presLayoutVars>
          <dgm:chPref val="3"/>
        </dgm:presLayoutVars>
      </dgm:prSet>
      <dgm:spPr/>
    </dgm:pt>
    <dgm:pt modelId="{364A88EB-66A1-4F33-9166-8DC356025154}" type="pres">
      <dgm:prSet presAssocID="{5C5B0030-AD46-4994-B3E9-191C76457D7B}" presName="level3hierChild" presStyleCnt="0"/>
      <dgm:spPr/>
    </dgm:pt>
    <dgm:pt modelId="{4CE53131-7B71-4555-8C32-1A7F10F0FB32}" type="pres">
      <dgm:prSet presAssocID="{1AC71D8E-3DC6-46B8-80FC-2CDE41FDD262}" presName="conn2-1" presStyleLbl="parChTrans1D2" presStyleIdx="2" presStyleCnt="4"/>
      <dgm:spPr/>
    </dgm:pt>
    <dgm:pt modelId="{A2839097-24B0-4F53-BBC9-5073B5989C63}" type="pres">
      <dgm:prSet presAssocID="{1AC71D8E-3DC6-46B8-80FC-2CDE41FDD262}" presName="connTx" presStyleLbl="parChTrans1D2" presStyleIdx="2" presStyleCnt="4"/>
      <dgm:spPr/>
    </dgm:pt>
    <dgm:pt modelId="{B9FF43C6-AD71-4DF0-A464-4BD4D531063C}" type="pres">
      <dgm:prSet presAssocID="{81809B35-508D-4310-86D9-99AE6519A345}" presName="root2" presStyleCnt="0"/>
      <dgm:spPr/>
    </dgm:pt>
    <dgm:pt modelId="{101EA580-762F-4CED-83BF-C5C4D469B300}" type="pres">
      <dgm:prSet presAssocID="{81809B35-508D-4310-86D9-99AE6519A345}" presName="LevelTwoTextNode" presStyleLbl="node2" presStyleIdx="2" presStyleCnt="4">
        <dgm:presLayoutVars>
          <dgm:chPref val="3"/>
        </dgm:presLayoutVars>
      </dgm:prSet>
      <dgm:spPr/>
    </dgm:pt>
    <dgm:pt modelId="{9C7271F0-C1D8-49E8-AC63-D3AD465A6AB6}" type="pres">
      <dgm:prSet presAssocID="{81809B35-508D-4310-86D9-99AE6519A345}" presName="level3hierChild" presStyleCnt="0"/>
      <dgm:spPr/>
    </dgm:pt>
    <dgm:pt modelId="{692CE1B7-C561-4B5C-97D4-9E735364F9BD}" type="pres">
      <dgm:prSet presAssocID="{1D3EAFB7-9EE9-4640-8B91-63FDEAF691B5}" presName="conn2-1" presStyleLbl="parChTrans1D2" presStyleIdx="3" presStyleCnt="4"/>
      <dgm:spPr/>
    </dgm:pt>
    <dgm:pt modelId="{69C7CF16-CB04-4BF5-A944-FA29428111D9}" type="pres">
      <dgm:prSet presAssocID="{1D3EAFB7-9EE9-4640-8B91-63FDEAF691B5}" presName="connTx" presStyleLbl="parChTrans1D2" presStyleIdx="3" presStyleCnt="4"/>
      <dgm:spPr/>
    </dgm:pt>
    <dgm:pt modelId="{06F58E70-B018-40FD-A86A-6B1CB96E639A}" type="pres">
      <dgm:prSet presAssocID="{42777E48-5CA0-48E2-B2BA-15E51CA4A9E4}" presName="root2" presStyleCnt="0"/>
      <dgm:spPr/>
    </dgm:pt>
    <dgm:pt modelId="{29CD3585-A0B1-48F7-96B0-A1D987907609}" type="pres">
      <dgm:prSet presAssocID="{42777E48-5CA0-48E2-B2BA-15E51CA4A9E4}" presName="LevelTwoTextNode" presStyleLbl="node2" presStyleIdx="3" presStyleCnt="4">
        <dgm:presLayoutVars>
          <dgm:chPref val="3"/>
        </dgm:presLayoutVars>
      </dgm:prSet>
      <dgm:spPr/>
    </dgm:pt>
    <dgm:pt modelId="{0A4A7C51-45E6-4153-B9FF-2B187EE567E1}" type="pres">
      <dgm:prSet presAssocID="{42777E48-5CA0-48E2-B2BA-15E51CA4A9E4}" presName="level3hierChild" presStyleCnt="0"/>
      <dgm:spPr/>
    </dgm:pt>
  </dgm:ptLst>
  <dgm:cxnLst>
    <dgm:cxn modelId="{B6196605-CBF1-48F6-A34A-138DD71AC8BE}" srcId="{CA27B49F-D988-4A20-8561-42ABB52C1EAF}" destId="{95F6C604-7A3A-4E82-94FD-02759B0380C8}" srcOrd="0" destOrd="0" parTransId="{EC9C4A81-09ED-43FD-BC03-FEC47C4C123E}" sibTransId="{E83E53C4-4E80-4EC7-887B-2C587AB8C6DB}"/>
    <dgm:cxn modelId="{808F8C09-0387-4EFA-98A9-861FF27F5521}" srcId="{95F6C604-7A3A-4E82-94FD-02759B0380C8}" destId="{1533CAC5-7008-4B6E-83FE-65604558A373}" srcOrd="0" destOrd="0" parTransId="{93317EA8-C852-4399-9BA6-86E22D681276}" sibTransId="{986F8D09-858F-42B1-ABA8-1F0CCB918CD8}"/>
    <dgm:cxn modelId="{F0229F0E-D662-4F99-95DD-1E368675E8AF}" type="presOf" srcId="{81809B35-508D-4310-86D9-99AE6519A345}" destId="{101EA580-762F-4CED-83BF-C5C4D469B300}" srcOrd="0" destOrd="0" presId="urn:microsoft.com/office/officeart/2008/layout/HorizontalMultiLevelHierarchy"/>
    <dgm:cxn modelId="{69F7B816-3021-49E4-B954-1FB66123E59C}" type="presOf" srcId="{1AC71D8E-3DC6-46B8-80FC-2CDE41FDD262}" destId="{A2839097-24B0-4F53-BBC9-5073B5989C63}" srcOrd="1" destOrd="0" presId="urn:microsoft.com/office/officeart/2008/layout/HorizontalMultiLevelHierarchy"/>
    <dgm:cxn modelId="{00A3BE24-D83C-4D39-B4FC-23089266F83E}" type="presOf" srcId="{42777E48-5CA0-48E2-B2BA-15E51CA4A9E4}" destId="{29CD3585-A0B1-48F7-96B0-A1D987907609}" srcOrd="0" destOrd="0" presId="urn:microsoft.com/office/officeart/2008/layout/HorizontalMultiLevelHierarchy"/>
    <dgm:cxn modelId="{088B425D-9EF7-4E1D-B355-BB4E836B5C31}" type="presOf" srcId="{CE3191B9-6288-463E-A4EA-D55C12D1960E}" destId="{AA784115-C9BC-4942-9A1B-A5856547D822}" srcOrd="1" destOrd="0" presId="urn:microsoft.com/office/officeart/2008/layout/HorizontalMultiLevelHierarchy"/>
    <dgm:cxn modelId="{404E094B-01C2-4B6D-BC84-B0DCD4FA7E43}" type="presOf" srcId="{93317EA8-C852-4399-9BA6-86E22D681276}" destId="{F35B02C9-4F98-4860-A491-647114FCCBEB}" srcOrd="1" destOrd="0" presId="urn:microsoft.com/office/officeart/2008/layout/HorizontalMultiLevelHierarchy"/>
    <dgm:cxn modelId="{61CA0476-0E77-422C-A21E-921B390A883E}" type="presOf" srcId="{1533CAC5-7008-4B6E-83FE-65604558A373}" destId="{17927528-DF1B-4ED0-A20D-017C9B734045}" srcOrd="0" destOrd="0" presId="urn:microsoft.com/office/officeart/2008/layout/HorizontalMultiLevelHierarchy"/>
    <dgm:cxn modelId="{DF7CDA79-AFA8-455F-AE67-D97BE5170FC0}" type="presOf" srcId="{95F6C604-7A3A-4E82-94FD-02759B0380C8}" destId="{26764031-FF1F-4339-9B77-415F5AB137DC}" srcOrd="0" destOrd="0" presId="urn:microsoft.com/office/officeart/2008/layout/HorizontalMultiLevelHierarchy"/>
    <dgm:cxn modelId="{2C79437C-9509-461F-8CF4-E35A7C2F31D0}" type="presOf" srcId="{1D3EAFB7-9EE9-4640-8B91-63FDEAF691B5}" destId="{69C7CF16-CB04-4BF5-A944-FA29428111D9}" srcOrd="1" destOrd="0" presId="urn:microsoft.com/office/officeart/2008/layout/HorizontalMultiLevelHierarchy"/>
    <dgm:cxn modelId="{ECE9349A-0E2A-44C4-A3BA-C99C53666FC1}" srcId="{95F6C604-7A3A-4E82-94FD-02759B0380C8}" destId="{81809B35-508D-4310-86D9-99AE6519A345}" srcOrd="2" destOrd="0" parTransId="{1AC71D8E-3DC6-46B8-80FC-2CDE41FDD262}" sibTransId="{E01CA13E-BE7B-4D7A-9BFD-9A7906F6ED51}"/>
    <dgm:cxn modelId="{A15DD49B-23E6-48FD-8C6B-E51F129AE0BF}" type="presOf" srcId="{5C5B0030-AD46-4994-B3E9-191C76457D7B}" destId="{34AC1155-62FB-4441-9CDA-8230A193857A}" srcOrd="0" destOrd="0" presId="urn:microsoft.com/office/officeart/2008/layout/HorizontalMultiLevelHierarchy"/>
    <dgm:cxn modelId="{0BB9329C-86C9-49B5-83F1-FD7D6CA62E97}" type="presOf" srcId="{1D3EAFB7-9EE9-4640-8B91-63FDEAF691B5}" destId="{692CE1B7-C561-4B5C-97D4-9E735364F9BD}" srcOrd="0" destOrd="0" presId="urn:microsoft.com/office/officeart/2008/layout/HorizontalMultiLevelHierarchy"/>
    <dgm:cxn modelId="{F38270C3-E423-428F-B77B-9B34D709290C}" srcId="{95F6C604-7A3A-4E82-94FD-02759B0380C8}" destId="{42777E48-5CA0-48E2-B2BA-15E51CA4A9E4}" srcOrd="3" destOrd="0" parTransId="{1D3EAFB7-9EE9-4640-8B91-63FDEAF691B5}" sibTransId="{18607247-CFFA-4D8E-99B9-967EFAB9B9FD}"/>
    <dgm:cxn modelId="{C64675C3-A0C3-4961-BE14-EEFD15D46205}" type="presOf" srcId="{93317EA8-C852-4399-9BA6-86E22D681276}" destId="{332666C2-666E-4058-998B-5E502E9B84D5}" srcOrd="0" destOrd="0" presId="urn:microsoft.com/office/officeart/2008/layout/HorizontalMultiLevelHierarchy"/>
    <dgm:cxn modelId="{C17458C9-19AE-40E3-A4E3-787A282AC9E4}" type="presOf" srcId="{CE3191B9-6288-463E-A4EA-D55C12D1960E}" destId="{9D19F7B1-BB0C-4082-BCC7-26359B2EDDD2}" srcOrd="0" destOrd="0" presId="urn:microsoft.com/office/officeart/2008/layout/HorizontalMultiLevelHierarchy"/>
    <dgm:cxn modelId="{6BFE97CB-B8C4-406D-8830-8305515EC2A0}" srcId="{95F6C604-7A3A-4E82-94FD-02759B0380C8}" destId="{5C5B0030-AD46-4994-B3E9-191C76457D7B}" srcOrd="1" destOrd="0" parTransId="{CE3191B9-6288-463E-A4EA-D55C12D1960E}" sibTransId="{061E50B5-1E4B-4E4F-97B9-49BF13571D15}"/>
    <dgm:cxn modelId="{BA768DE5-74FE-409E-9DBA-DFB1C5A2F7B1}" type="presOf" srcId="{CA27B49F-D988-4A20-8561-42ABB52C1EAF}" destId="{A1D72359-94E1-40FB-A924-D1020E4F073F}" srcOrd="0" destOrd="0" presId="urn:microsoft.com/office/officeart/2008/layout/HorizontalMultiLevelHierarchy"/>
    <dgm:cxn modelId="{9E92A8ED-3F2D-4578-B5C9-A1AC1900F78F}" type="presOf" srcId="{1AC71D8E-3DC6-46B8-80FC-2CDE41FDD262}" destId="{4CE53131-7B71-4555-8C32-1A7F10F0FB32}" srcOrd="0" destOrd="0" presId="urn:microsoft.com/office/officeart/2008/layout/HorizontalMultiLevelHierarchy"/>
    <dgm:cxn modelId="{587E1945-284C-43CD-A844-DA1CD124C6E5}" type="presParOf" srcId="{A1D72359-94E1-40FB-A924-D1020E4F073F}" destId="{A9BBAFEA-8456-4484-9A12-D1BDEA61CC03}" srcOrd="0" destOrd="0" presId="urn:microsoft.com/office/officeart/2008/layout/HorizontalMultiLevelHierarchy"/>
    <dgm:cxn modelId="{B15F0C37-C71D-4C10-B49E-ADA04C772A12}" type="presParOf" srcId="{A9BBAFEA-8456-4484-9A12-D1BDEA61CC03}" destId="{26764031-FF1F-4339-9B77-415F5AB137DC}" srcOrd="0" destOrd="0" presId="urn:microsoft.com/office/officeart/2008/layout/HorizontalMultiLevelHierarchy"/>
    <dgm:cxn modelId="{67C24D70-56A5-42C2-AC5B-9DE1563097ED}" type="presParOf" srcId="{A9BBAFEA-8456-4484-9A12-D1BDEA61CC03}" destId="{2FA69A3C-58C3-4401-8489-990D3057A631}" srcOrd="1" destOrd="0" presId="urn:microsoft.com/office/officeart/2008/layout/HorizontalMultiLevelHierarchy"/>
    <dgm:cxn modelId="{ACFD0EB8-D6D2-4CD6-97AF-67B46EFFEB67}" type="presParOf" srcId="{2FA69A3C-58C3-4401-8489-990D3057A631}" destId="{332666C2-666E-4058-998B-5E502E9B84D5}" srcOrd="0" destOrd="0" presId="urn:microsoft.com/office/officeart/2008/layout/HorizontalMultiLevelHierarchy"/>
    <dgm:cxn modelId="{1540E101-D7AB-4EAD-8852-636ECC203DCD}" type="presParOf" srcId="{332666C2-666E-4058-998B-5E502E9B84D5}" destId="{F35B02C9-4F98-4860-A491-647114FCCBEB}" srcOrd="0" destOrd="0" presId="urn:microsoft.com/office/officeart/2008/layout/HorizontalMultiLevelHierarchy"/>
    <dgm:cxn modelId="{16BF6FD0-098B-4282-A087-FE8641712C54}" type="presParOf" srcId="{2FA69A3C-58C3-4401-8489-990D3057A631}" destId="{FFA9981A-3FB3-4AB0-9B4F-D7599439CD8A}" srcOrd="1" destOrd="0" presId="urn:microsoft.com/office/officeart/2008/layout/HorizontalMultiLevelHierarchy"/>
    <dgm:cxn modelId="{2B41BDFE-039A-4C2B-95F0-D6538C849ADC}" type="presParOf" srcId="{FFA9981A-3FB3-4AB0-9B4F-D7599439CD8A}" destId="{17927528-DF1B-4ED0-A20D-017C9B734045}" srcOrd="0" destOrd="0" presId="urn:microsoft.com/office/officeart/2008/layout/HorizontalMultiLevelHierarchy"/>
    <dgm:cxn modelId="{C4D9C16D-E055-4E4A-B41B-5BDF721FA74A}" type="presParOf" srcId="{FFA9981A-3FB3-4AB0-9B4F-D7599439CD8A}" destId="{F20D88EC-2B93-4C80-9BCF-FC2C425AB14E}" srcOrd="1" destOrd="0" presId="urn:microsoft.com/office/officeart/2008/layout/HorizontalMultiLevelHierarchy"/>
    <dgm:cxn modelId="{4A09E8F2-CAB0-4D71-82E8-1728ADD0B8E8}" type="presParOf" srcId="{2FA69A3C-58C3-4401-8489-990D3057A631}" destId="{9D19F7B1-BB0C-4082-BCC7-26359B2EDDD2}" srcOrd="2" destOrd="0" presId="urn:microsoft.com/office/officeart/2008/layout/HorizontalMultiLevelHierarchy"/>
    <dgm:cxn modelId="{88902D55-AD20-49E8-980B-D629C3CFE44B}" type="presParOf" srcId="{9D19F7B1-BB0C-4082-BCC7-26359B2EDDD2}" destId="{AA784115-C9BC-4942-9A1B-A5856547D822}" srcOrd="0" destOrd="0" presId="urn:microsoft.com/office/officeart/2008/layout/HorizontalMultiLevelHierarchy"/>
    <dgm:cxn modelId="{437895C8-A20D-4663-AEB7-6D43B329F39D}" type="presParOf" srcId="{2FA69A3C-58C3-4401-8489-990D3057A631}" destId="{7DDB4B49-6921-42B5-886F-A0F423D0294D}" srcOrd="3" destOrd="0" presId="urn:microsoft.com/office/officeart/2008/layout/HorizontalMultiLevelHierarchy"/>
    <dgm:cxn modelId="{818C6BA4-75F2-49A2-B2AF-A002A0113619}" type="presParOf" srcId="{7DDB4B49-6921-42B5-886F-A0F423D0294D}" destId="{34AC1155-62FB-4441-9CDA-8230A193857A}" srcOrd="0" destOrd="0" presId="urn:microsoft.com/office/officeart/2008/layout/HorizontalMultiLevelHierarchy"/>
    <dgm:cxn modelId="{9FE080A2-9767-459D-AAAD-8813C1E30819}" type="presParOf" srcId="{7DDB4B49-6921-42B5-886F-A0F423D0294D}" destId="{364A88EB-66A1-4F33-9166-8DC356025154}" srcOrd="1" destOrd="0" presId="urn:microsoft.com/office/officeart/2008/layout/HorizontalMultiLevelHierarchy"/>
    <dgm:cxn modelId="{1B538A8C-BAB2-422D-AAD3-3F7FF886F6F7}" type="presParOf" srcId="{2FA69A3C-58C3-4401-8489-990D3057A631}" destId="{4CE53131-7B71-4555-8C32-1A7F10F0FB32}" srcOrd="4" destOrd="0" presId="urn:microsoft.com/office/officeart/2008/layout/HorizontalMultiLevelHierarchy"/>
    <dgm:cxn modelId="{989FB91B-2AFE-4A22-A411-52E24C487499}" type="presParOf" srcId="{4CE53131-7B71-4555-8C32-1A7F10F0FB32}" destId="{A2839097-24B0-4F53-BBC9-5073B5989C63}" srcOrd="0" destOrd="0" presId="urn:microsoft.com/office/officeart/2008/layout/HorizontalMultiLevelHierarchy"/>
    <dgm:cxn modelId="{C3B96CB8-9DB6-489C-B963-7667B8621752}" type="presParOf" srcId="{2FA69A3C-58C3-4401-8489-990D3057A631}" destId="{B9FF43C6-AD71-4DF0-A464-4BD4D531063C}" srcOrd="5" destOrd="0" presId="urn:microsoft.com/office/officeart/2008/layout/HorizontalMultiLevelHierarchy"/>
    <dgm:cxn modelId="{48DF9024-5A4D-466D-8B23-06F9EDCF7E41}" type="presParOf" srcId="{B9FF43C6-AD71-4DF0-A464-4BD4D531063C}" destId="{101EA580-762F-4CED-83BF-C5C4D469B300}" srcOrd="0" destOrd="0" presId="urn:microsoft.com/office/officeart/2008/layout/HorizontalMultiLevelHierarchy"/>
    <dgm:cxn modelId="{4CAFB3A9-0160-4352-BF97-502510F64E4C}" type="presParOf" srcId="{B9FF43C6-AD71-4DF0-A464-4BD4D531063C}" destId="{9C7271F0-C1D8-49E8-AC63-D3AD465A6AB6}" srcOrd="1" destOrd="0" presId="urn:microsoft.com/office/officeart/2008/layout/HorizontalMultiLevelHierarchy"/>
    <dgm:cxn modelId="{EE87CEFC-C6BD-4FA9-838E-D15F8A8DD845}" type="presParOf" srcId="{2FA69A3C-58C3-4401-8489-990D3057A631}" destId="{692CE1B7-C561-4B5C-97D4-9E735364F9BD}" srcOrd="6" destOrd="0" presId="urn:microsoft.com/office/officeart/2008/layout/HorizontalMultiLevelHierarchy"/>
    <dgm:cxn modelId="{E8F5BEBF-1057-46D9-9D42-B890422BA2DF}" type="presParOf" srcId="{692CE1B7-C561-4B5C-97D4-9E735364F9BD}" destId="{69C7CF16-CB04-4BF5-A944-FA29428111D9}" srcOrd="0" destOrd="0" presId="urn:microsoft.com/office/officeart/2008/layout/HorizontalMultiLevelHierarchy"/>
    <dgm:cxn modelId="{C400D05D-DDF3-4D1E-83DF-AF503C26A48D}" type="presParOf" srcId="{2FA69A3C-58C3-4401-8489-990D3057A631}" destId="{06F58E70-B018-40FD-A86A-6B1CB96E639A}" srcOrd="7" destOrd="0" presId="urn:microsoft.com/office/officeart/2008/layout/HorizontalMultiLevelHierarchy"/>
    <dgm:cxn modelId="{4EEC9168-123D-4D5B-9628-C3AF214204B7}" type="presParOf" srcId="{06F58E70-B018-40FD-A86A-6B1CB96E639A}" destId="{29CD3585-A0B1-48F7-96B0-A1D987907609}" srcOrd="0" destOrd="0" presId="urn:microsoft.com/office/officeart/2008/layout/HorizontalMultiLevelHierarchy"/>
    <dgm:cxn modelId="{4819983F-523A-46BB-B33C-3707AF1C70CC}" type="presParOf" srcId="{06F58E70-B018-40FD-A86A-6B1CB96E639A}" destId="{0A4A7C51-45E6-4153-B9FF-2B187EE567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27B49F-D988-4A20-8561-42ABB52C1E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6C604-7A3A-4E82-94FD-02759B0380C8}">
      <dgm:prSet phldrT="[Text]" custT="1"/>
      <dgm:spPr/>
      <dgm:t>
        <a:bodyPr/>
        <a:lstStyle/>
        <a:p>
          <a:r>
            <a:rPr lang="en-US" sz="2800" dirty="0"/>
            <a:t>Marketing</a:t>
          </a:r>
        </a:p>
      </dgm:t>
    </dgm:pt>
    <dgm:pt modelId="{EC9C4A81-09ED-43FD-BC03-FEC47C4C123E}" type="parTrans" cxnId="{B6196605-CBF1-48F6-A34A-138DD71AC8BE}">
      <dgm:prSet/>
      <dgm:spPr/>
      <dgm:t>
        <a:bodyPr/>
        <a:lstStyle/>
        <a:p>
          <a:endParaRPr lang="en-US"/>
        </a:p>
      </dgm:t>
    </dgm:pt>
    <dgm:pt modelId="{E83E53C4-4E80-4EC7-887B-2C587AB8C6DB}" type="sibTrans" cxnId="{B6196605-CBF1-48F6-A34A-138DD71AC8BE}">
      <dgm:prSet/>
      <dgm:spPr/>
      <dgm:t>
        <a:bodyPr/>
        <a:lstStyle/>
        <a:p>
          <a:endParaRPr lang="en-US"/>
        </a:p>
      </dgm:t>
    </dgm:pt>
    <dgm:pt modelId="{5C5B0030-AD46-4994-B3E9-191C76457D7B}">
      <dgm:prSet phldrT="[Text]"/>
      <dgm:spPr/>
      <dgm:t>
        <a:bodyPr/>
        <a:lstStyle/>
        <a:p>
          <a:r>
            <a:rPr lang="en-US" dirty="0"/>
            <a:t>Business Analytics</a:t>
          </a:r>
        </a:p>
      </dgm:t>
    </dgm:pt>
    <dgm:pt modelId="{CE3191B9-6288-463E-A4EA-D55C12D1960E}" type="parTrans" cxnId="{6BFE97CB-B8C4-406D-8830-8305515EC2A0}">
      <dgm:prSet/>
      <dgm:spPr/>
      <dgm:t>
        <a:bodyPr/>
        <a:lstStyle/>
        <a:p>
          <a:endParaRPr lang="en-US"/>
        </a:p>
      </dgm:t>
    </dgm:pt>
    <dgm:pt modelId="{061E50B5-1E4B-4E4F-97B9-49BF13571D15}" type="sibTrans" cxnId="{6BFE97CB-B8C4-406D-8830-8305515EC2A0}">
      <dgm:prSet/>
      <dgm:spPr/>
      <dgm:t>
        <a:bodyPr/>
        <a:lstStyle/>
        <a:p>
          <a:endParaRPr lang="en-US"/>
        </a:p>
      </dgm:t>
    </dgm:pt>
    <dgm:pt modelId="{42777E48-5CA0-48E2-B2BA-15E51CA4A9E4}">
      <dgm:prSet phldrT="[Text]"/>
      <dgm:spPr/>
      <dgm:t>
        <a:bodyPr/>
        <a:lstStyle/>
        <a:p>
          <a:r>
            <a:rPr lang="en-US" dirty="0"/>
            <a:t>Chatbots</a:t>
          </a:r>
        </a:p>
      </dgm:t>
    </dgm:pt>
    <dgm:pt modelId="{1D3EAFB7-9EE9-4640-8B91-63FDEAF691B5}" type="parTrans" cxnId="{F38270C3-E423-428F-B77B-9B34D709290C}">
      <dgm:prSet/>
      <dgm:spPr/>
      <dgm:t>
        <a:bodyPr/>
        <a:lstStyle/>
        <a:p>
          <a:endParaRPr lang="en-US"/>
        </a:p>
      </dgm:t>
    </dgm:pt>
    <dgm:pt modelId="{18607247-CFFA-4D8E-99B9-967EFAB9B9FD}" type="sibTrans" cxnId="{F38270C3-E423-428F-B77B-9B34D709290C}">
      <dgm:prSet/>
      <dgm:spPr/>
      <dgm:t>
        <a:bodyPr/>
        <a:lstStyle/>
        <a:p>
          <a:endParaRPr lang="en-US"/>
        </a:p>
      </dgm:t>
    </dgm:pt>
    <dgm:pt modelId="{C22806F2-F685-486D-A0EA-095297AB3303}">
      <dgm:prSet phldrT="[Text]"/>
      <dgm:spPr/>
      <dgm:t>
        <a:bodyPr/>
        <a:lstStyle/>
        <a:p>
          <a:r>
            <a:rPr lang="en-US" dirty="0"/>
            <a:t>Marketing Automation</a:t>
          </a:r>
        </a:p>
      </dgm:t>
    </dgm:pt>
    <dgm:pt modelId="{95D113BD-97D4-477B-ADA8-7F6044970655}" type="parTrans" cxnId="{4685B7F5-AE0B-4307-923F-69DA739F87E6}">
      <dgm:prSet/>
      <dgm:spPr/>
      <dgm:t>
        <a:bodyPr/>
        <a:lstStyle/>
        <a:p>
          <a:endParaRPr lang="en-US"/>
        </a:p>
      </dgm:t>
    </dgm:pt>
    <dgm:pt modelId="{765CF0A0-3A42-40B3-97E8-4464671A7766}" type="sibTrans" cxnId="{4685B7F5-AE0B-4307-923F-69DA739F87E6}">
      <dgm:prSet/>
      <dgm:spPr/>
      <dgm:t>
        <a:bodyPr/>
        <a:lstStyle/>
        <a:p>
          <a:endParaRPr lang="en-US"/>
        </a:p>
      </dgm:t>
    </dgm:pt>
    <dgm:pt modelId="{E8DC5D7F-323A-4C7C-ACA6-D42CB6D529CA}">
      <dgm:prSet phldrT="[Text]"/>
      <dgm:spPr/>
      <dgm:t>
        <a:bodyPr/>
        <a:lstStyle/>
        <a:p>
          <a:r>
            <a:rPr lang="en-US" dirty="0"/>
            <a:t>Generated Content</a:t>
          </a:r>
        </a:p>
      </dgm:t>
    </dgm:pt>
    <dgm:pt modelId="{B3302636-2ACA-47D1-99C8-40A5526E3EFB}" type="parTrans" cxnId="{D84FADAF-29A8-406B-9311-9CE88F9999C0}">
      <dgm:prSet/>
      <dgm:spPr/>
      <dgm:t>
        <a:bodyPr/>
        <a:lstStyle/>
        <a:p>
          <a:endParaRPr lang="en-US"/>
        </a:p>
      </dgm:t>
    </dgm:pt>
    <dgm:pt modelId="{BA483F0C-E037-4CD5-82B5-457B1AA1D346}" type="sibTrans" cxnId="{D84FADAF-29A8-406B-9311-9CE88F9999C0}">
      <dgm:prSet/>
      <dgm:spPr/>
      <dgm:t>
        <a:bodyPr/>
        <a:lstStyle/>
        <a:p>
          <a:endParaRPr lang="en-US"/>
        </a:p>
      </dgm:t>
    </dgm:pt>
    <dgm:pt modelId="{A1D72359-94E1-40FB-A924-D1020E4F073F}" type="pres">
      <dgm:prSet presAssocID="{CA27B49F-D988-4A20-8561-42ABB52C1E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BAFEA-8456-4484-9A12-D1BDEA61CC03}" type="pres">
      <dgm:prSet presAssocID="{95F6C604-7A3A-4E82-94FD-02759B0380C8}" presName="root1" presStyleCnt="0"/>
      <dgm:spPr/>
    </dgm:pt>
    <dgm:pt modelId="{26764031-FF1F-4339-9B77-415F5AB137DC}" type="pres">
      <dgm:prSet presAssocID="{95F6C604-7A3A-4E82-94FD-02759B0380C8}" presName="LevelOneTextNode" presStyleLbl="node0" presStyleIdx="0" presStyleCnt="1">
        <dgm:presLayoutVars>
          <dgm:chPref val="3"/>
        </dgm:presLayoutVars>
      </dgm:prSet>
      <dgm:spPr/>
    </dgm:pt>
    <dgm:pt modelId="{2FA69A3C-58C3-4401-8489-990D3057A631}" type="pres">
      <dgm:prSet presAssocID="{95F6C604-7A3A-4E82-94FD-02759B0380C8}" presName="level2hierChild" presStyleCnt="0"/>
      <dgm:spPr/>
    </dgm:pt>
    <dgm:pt modelId="{9D19F7B1-BB0C-4082-BCC7-26359B2EDDD2}" type="pres">
      <dgm:prSet presAssocID="{CE3191B9-6288-463E-A4EA-D55C12D1960E}" presName="conn2-1" presStyleLbl="parChTrans1D2" presStyleIdx="0" presStyleCnt="4"/>
      <dgm:spPr/>
    </dgm:pt>
    <dgm:pt modelId="{AA784115-C9BC-4942-9A1B-A5856547D822}" type="pres">
      <dgm:prSet presAssocID="{CE3191B9-6288-463E-A4EA-D55C12D1960E}" presName="connTx" presStyleLbl="parChTrans1D2" presStyleIdx="0" presStyleCnt="4"/>
      <dgm:spPr/>
    </dgm:pt>
    <dgm:pt modelId="{7DDB4B49-6921-42B5-886F-A0F423D0294D}" type="pres">
      <dgm:prSet presAssocID="{5C5B0030-AD46-4994-B3E9-191C76457D7B}" presName="root2" presStyleCnt="0"/>
      <dgm:spPr/>
    </dgm:pt>
    <dgm:pt modelId="{34AC1155-62FB-4441-9CDA-8230A193857A}" type="pres">
      <dgm:prSet presAssocID="{5C5B0030-AD46-4994-B3E9-191C76457D7B}" presName="LevelTwoTextNode" presStyleLbl="node2" presStyleIdx="0" presStyleCnt="4">
        <dgm:presLayoutVars>
          <dgm:chPref val="3"/>
        </dgm:presLayoutVars>
      </dgm:prSet>
      <dgm:spPr/>
    </dgm:pt>
    <dgm:pt modelId="{364A88EB-66A1-4F33-9166-8DC356025154}" type="pres">
      <dgm:prSet presAssocID="{5C5B0030-AD46-4994-B3E9-191C76457D7B}" presName="level3hierChild" presStyleCnt="0"/>
      <dgm:spPr/>
    </dgm:pt>
    <dgm:pt modelId="{198E4063-8B02-4F6B-87AC-5F7B11A1BFEE}" type="pres">
      <dgm:prSet presAssocID="{95D113BD-97D4-477B-ADA8-7F6044970655}" presName="conn2-1" presStyleLbl="parChTrans1D2" presStyleIdx="1" presStyleCnt="4"/>
      <dgm:spPr/>
    </dgm:pt>
    <dgm:pt modelId="{59B0FA5D-C3C9-4CED-BC0C-239E13254D9E}" type="pres">
      <dgm:prSet presAssocID="{95D113BD-97D4-477B-ADA8-7F6044970655}" presName="connTx" presStyleLbl="parChTrans1D2" presStyleIdx="1" presStyleCnt="4"/>
      <dgm:spPr/>
    </dgm:pt>
    <dgm:pt modelId="{1586BD0D-BA5F-4081-A306-7FB88D26CFEB}" type="pres">
      <dgm:prSet presAssocID="{C22806F2-F685-486D-A0EA-095297AB3303}" presName="root2" presStyleCnt="0"/>
      <dgm:spPr/>
    </dgm:pt>
    <dgm:pt modelId="{79DA4B1F-BF48-4690-A039-EE079FAD707D}" type="pres">
      <dgm:prSet presAssocID="{C22806F2-F685-486D-A0EA-095297AB3303}" presName="LevelTwoTextNode" presStyleLbl="node2" presStyleIdx="1" presStyleCnt="4">
        <dgm:presLayoutVars>
          <dgm:chPref val="3"/>
        </dgm:presLayoutVars>
      </dgm:prSet>
      <dgm:spPr/>
    </dgm:pt>
    <dgm:pt modelId="{6D6ACC69-8ABF-46B7-8240-1D562ED47BC9}" type="pres">
      <dgm:prSet presAssocID="{C22806F2-F685-486D-A0EA-095297AB3303}" presName="level3hierChild" presStyleCnt="0"/>
      <dgm:spPr/>
    </dgm:pt>
    <dgm:pt modelId="{692CE1B7-C561-4B5C-97D4-9E735364F9BD}" type="pres">
      <dgm:prSet presAssocID="{1D3EAFB7-9EE9-4640-8B91-63FDEAF691B5}" presName="conn2-1" presStyleLbl="parChTrans1D2" presStyleIdx="2" presStyleCnt="4"/>
      <dgm:spPr/>
    </dgm:pt>
    <dgm:pt modelId="{69C7CF16-CB04-4BF5-A944-FA29428111D9}" type="pres">
      <dgm:prSet presAssocID="{1D3EAFB7-9EE9-4640-8B91-63FDEAF691B5}" presName="connTx" presStyleLbl="parChTrans1D2" presStyleIdx="2" presStyleCnt="4"/>
      <dgm:spPr/>
    </dgm:pt>
    <dgm:pt modelId="{06F58E70-B018-40FD-A86A-6B1CB96E639A}" type="pres">
      <dgm:prSet presAssocID="{42777E48-5CA0-48E2-B2BA-15E51CA4A9E4}" presName="root2" presStyleCnt="0"/>
      <dgm:spPr/>
    </dgm:pt>
    <dgm:pt modelId="{29CD3585-A0B1-48F7-96B0-A1D987907609}" type="pres">
      <dgm:prSet presAssocID="{42777E48-5CA0-48E2-B2BA-15E51CA4A9E4}" presName="LevelTwoTextNode" presStyleLbl="node2" presStyleIdx="2" presStyleCnt="4">
        <dgm:presLayoutVars>
          <dgm:chPref val="3"/>
        </dgm:presLayoutVars>
      </dgm:prSet>
      <dgm:spPr/>
    </dgm:pt>
    <dgm:pt modelId="{0A4A7C51-45E6-4153-B9FF-2B187EE567E1}" type="pres">
      <dgm:prSet presAssocID="{42777E48-5CA0-48E2-B2BA-15E51CA4A9E4}" presName="level3hierChild" presStyleCnt="0"/>
      <dgm:spPr/>
    </dgm:pt>
    <dgm:pt modelId="{DE56D5CB-0278-486C-8FE9-AE8CDDAC74F2}" type="pres">
      <dgm:prSet presAssocID="{B3302636-2ACA-47D1-99C8-40A5526E3EFB}" presName="conn2-1" presStyleLbl="parChTrans1D2" presStyleIdx="3" presStyleCnt="4"/>
      <dgm:spPr/>
    </dgm:pt>
    <dgm:pt modelId="{740B27BE-4CAD-469B-BA50-C4BE893EC34D}" type="pres">
      <dgm:prSet presAssocID="{B3302636-2ACA-47D1-99C8-40A5526E3EFB}" presName="connTx" presStyleLbl="parChTrans1D2" presStyleIdx="3" presStyleCnt="4"/>
      <dgm:spPr/>
    </dgm:pt>
    <dgm:pt modelId="{47E27983-AFC4-41E3-8D7C-A9D497AB6277}" type="pres">
      <dgm:prSet presAssocID="{E8DC5D7F-323A-4C7C-ACA6-D42CB6D529CA}" presName="root2" presStyleCnt="0"/>
      <dgm:spPr/>
    </dgm:pt>
    <dgm:pt modelId="{66AC98CD-8F4A-4441-8684-4580EC08D62D}" type="pres">
      <dgm:prSet presAssocID="{E8DC5D7F-323A-4C7C-ACA6-D42CB6D529CA}" presName="LevelTwoTextNode" presStyleLbl="node2" presStyleIdx="3" presStyleCnt="4">
        <dgm:presLayoutVars>
          <dgm:chPref val="3"/>
        </dgm:presLayoutVars>
      </dgm:prSet>
      <dgm:spPr/>
    </dgm:pt>
    <dgm:pt modelId="{9550DFF9-E144-41A3-B132-032D5A084199}" type="pres">
      <dgm:prSet presAssocID="{E8DC5D7F-323A-4C7C-ACA6-D42CB6D529CA}" presName="level3hierChild" presStyleCnt="0"/>
      <dgm:spPr/>
    </dgm:pt>
  </dgm:ptLst>
  <dgm:cxnLst>
    <dgm:cxn modelId="{B6196605-CBF1-48F6-A34A-138DD71AC8BE}" srcId="{CA27B49F-D988-4A20-8561-42ABB52C1EAF}" destId="{95F6C604-7A3A-4E82-94FD-02759B0380C8}" srcOrd="0" destOrd="0" parTransId="{EC9C4A81-09ED-43FD-BC03-FEC47C4C123E}" sibTransId="{E83E53C4-4E80-4EC7-887B-2C587AB8C6DB}"/>
    <dgm:cxn modelId="{A7230117-29A8-4B67-8EB9-CC9712FE7137}" type="presOf" srcId="{B3302636-2ACA-47D1-99C8-40A5526E3EFB}" destId="{740B27BE-4CAD-469B-BA50-C4BE893EC34D}" srcOrd="1" destOrd="0" presId="urn:microsoft.com/office/officeart/2008/layout/HorizontalMultiLevelHierarchy"/>
    <dgm:cxn modelId="{0A78C617-D185-428B-9659-4876E7ADA8E6}" type="presOf" srcId="{95D113BD-97D4-477B-ADA8-7F6044970655}" destId="{59B0FA5D-C3C9-4CED-BC0C-239E13254D9E}" srcOrd="1" destOrd="0" presId="urn:microsoft.com/office/officeart/2008/layout/HorizontalMultiLevelHierarchy"/>
    <dgm:cxn modelId="{EDE56C1D-EF5C-4BD6-AE93-876D70374792}" type="presOf" srcId="{E8DC5D7F-323A-4C7C-ACA6-D42CB6D529CA}" destId="{66AC98CD-8F4A-4441-8684-4580EC08D62D}" srcOrd="0" destOrd="0" presId="urn:microsoft.com/office/officeart/2008/layout/HorizontalMultiLevelHierarchy"/>
    <dgm:cxn modelId="{00A3BE24-D83C-4D39-B4FC-23089266F83E}" type="presOf" srcId="{42777E48-5CA0-48E2-B2BA-15E51CA4A9E4}" destId="{29CD3585-A0B1-48F7-96B0-A1D987907609}" srcOrd="0" destOrd="0" presId="urn:microsoft.com/office/officeart/2008/layout/HorizontalMultiLevelHierarchy"/>
    <dgm:cxn modelId="{B05D3B29-6046-4CBE-92D7-2D400F3D9FE0}" type="presOf" srcId="{95D113BD-97D4-477B-ADA8-7F6044970655}" destId="{198E4063-8B02-4F6B-87AC-5F7B11A1BFEE}" srcOrd="0" destOrd="0" presId="urn:microsoft.com/office/officeart/2008/layout/HorizontalMultiLevelHierarchy"/>
    <dgm:cxn modelId="{4EC45734-9D56-4FBA-8878-FA00607536C6}" type="presOf" srcId="{B3302636-2ACA-47D1-99C8-40A5526E3EFB}" destId="{DE56D5CB-0278-486C-8FE9-AE8CDDAC74F2}" srcOrd="0" destOrd="0" presId="urn:microsoft.com/office/officeart/2008/layout/HorizontalMultiLevelHierarchy"/>
    <dgm:cxn modelId="{088B425D-9EF7-4E1D-B355-BB4E836B5C31}" type="presOf" srcId="{CE3191B9-6288-463E-A4EA-D55C12D1960E}" destId="{AA784115-C9BC-4942-9A1B-A5856547D822}" srcOrd="1" destOrd="0" presId="urn:microsoft.com/office/officeart/2008/layout/HorizontalMultiLevelHierarchy"/>
    <dgm:cxn modelId="{DF7CDA79-AFA8-455F-AE67-D97BE5170FC0}" type="presOf" srcId="{95F6C604-7A3A-4E82-94FD-02759B0380C8}" destId="{26764031-FF1F-4339-9B77-415F5AB137DC}" srcOrd="0" destOrd="0" presId="urn:microsoft.com/office/officeart/2008/layout/HorizontalMultiLevelHierarchy"/>
    <dgm:cxn modelId="{2C79437C-9509-461F-8CF4-E35A7C2F31D0}" type="presOf" srcId="{1D3EAFB7-9EE9-4640-8B91-63FDEAF691B5}" destId="{69C7CF16-CB04-4BF5-A944-FA29428111D9}" srcOrd="1" destOrd="0" presId="urn:microsoft.com/office/officeart/2008/layout/HorizontalMultiLevelHierarchy"/>
    <dgm:cxn modelId="{A15DD49B-23E6-48FD-8C6B-E51F129AE0BF}" type="presOf" srcId="{5C5B0030-AD46-4994-B3E9-191C76457D7B}" destId="{34AC1155-62FB-4441-9CDA-8230A193857A}" srcOrd="0" destOrd="0" presId="urn:microsoft.com/office/officeart/2008/layout/HorizontalMultiLevelHierarchy"/>
    <dgm:cxn modelId="{0BB9329C-86C9-49B5-83F1-FD7D6CA62E97}" type="presOf" srcId="{1D3EAFB7-9EE9-4640-8B91-63FDEAF691B5}" destId="{692CE1B7-C561-4B5C-97D4-9E735364F9BD}" srcOrd="0" destOrd="0" presId="urn:microsoft.com/office/officeart/2008/layout/HorizontalMultiLevelHierarchy"/>
    <dgm:cxn modelId="{D84FADAF-29A8-406B-9311-9CE88F9999C0}" srcId="{95F6C604-7A3A-4E82-94FD-02759B0380C8}" destId="{E8DC5D7F-323A-4C7C-ACA6-D42CB6D529CA}" srcOrd="3" destOrd="0" parTransId="{B3302636-2ACA-47D1-99C8-40A5526E3EFB}" sibTransId="{BA483F0C-E037-4CD5-82B5-457B1AA1D346}"/>
    <dgm:cxn modelId="{F38270C3-E423-428F-B77B-9B34D709290C}" srcId="{95F6C604-7A3A-4E82-94FD-02759B0380C8}" destId="{42777E48-5CA0-48E2-B2BA-15E51CA4A9E4}" srcOrd="2" destOrd="0" parTransId="{1D3EAFB7-9EE9-4640-8B91-63FDEAF691B5}" sibTransId="{18607247-CFFA-4D8E-99B9-967EFAB9B9FD}"/>
    <dgm:cxn modelId="{C17458C9-19AE-40E3-A4E3-787A282AC9E4}" type="presOf" srcId="{CE3191B9-6288-463E-A4EA-D55C12D1960E}" destId="{9D19F7B1-BB0C-4082-BCC7-26359B2EDDD2}" srcOrd="0" destOrd="0" presId="urn:microsoft.com/office/officeart/2008/layout/HorizontalMultiLevelHierarchy"/>
    <dgm:cxn modelId="{6BFE97CB-B8C4-406D-8830-8305515EC2A0}" srcId="{95F6C604-7A3A-4E82-94FD-02759B0380C8}" destId="{5C5B0030-AD46-4994-B3E9-191C76457D7B}" srcOrd="0" destOrd="0" parTransId="{CE3191B9-6288-463E-A4EA-D55C12D1960E}" sibTransId="{061E50B5-1E4B-4E4F-97B9-49BF13571D15}"/>
    <dgm:cxn modelId="{08310FD2-FBA5-4F75-8564-A94DDC3FBF55}" type="presOf" srcId="{C22806F2-F685-486D-A0EA-095297AB3303}" destId="{79DA4B1F-BF48-4690-A039-EE079FAD707D}" srcOrd="0" destOrd="0" presId="urn:microsoft.com/office/officeart/2008/layout/HorizontalMultiLevelHierarchy"/>
    <dgm:cxn modelId="{BA768DE5-74FE-409E-9DBA-DFB1C5A2F7B1}" type="presOf" srcId="{CA27B49F-D988-4A20-8561-42ABB52C1EAF}" destId="{A1D72359-94E1-40FB-A924-D1020E4F073F}" srcOrd="0" destOrd="0" presId="urn:microsoft.com/office/officeart/2008/layout/HorizontalMultiLevelHierarchy"/>
    <dgm:cxn modelId="{4685B7F5-AE0B-4307-923F-69DA739F87E6}" srcId="{95F6C604-7A3A-4E82-94FD-02759B0380C8}" destId="{C22806F2-F685-486D-A0EA-095297AB3303}" srcOrd="1" destOrd="0" parTransId="{95D113BD-97D4-477B-ADA8-7F6044970655}" sibTransId="{765CF0A0-3A42-40B3-97E8-4464671A7766}"/>
    <dgm:cxn modelId="{587E1945-284C-43CD-A844-DA1CD124C6E5}" type="presParOf" srcId="{A1D72359-94E1-40FB-A924-D1020E4F073F}" destId="{A9BBAFEA-8456-4484-9A12-D1BDEA61CC03}" srcOrd="0" destOrd="0" presId="urn:microsoft.com/office/officeart/2008/layout/HorizontalMultiLevelHierarchy"/>
    <dgm:cxn modelId="{B15F0C37-C71D-4C10-B49E-ADA04C772A12}" type="presParOf" srcId="{A9BBAFEA-8456-4484-9A12-D1BDEA61CC03}" destId="{26764031-FF1F-4339-9B77-415F5AB137DC}" srcOrd="0" destOrd="0" presId="urn:microsoft.com/office/officeart/2008/layout/HorizontalMultiLevelHierarchy"/>
    <dgm:cxn modelId="{67C24D70-56A5-42C2-AC5B-9DE1563097ED}" type="presParOf" srcId="{A9BBAFEA-8456-4484-9A12-D1BDEA61CC03}" destId="{2FA69A3C-58C3-4401-8489-990D3057A631}" srcOrd="1" destOrd="0" presId="urn:microsoft.com/office/officeart/2008/layout/HorizontalMultiLevelHierarchy"/>
    <dgm:cxn modelId="{4A09E8F2-CAB0-4D71-82E8-1728ADD0B8E8}" type="presParOf" srcId="{2FA69A3C-58C3-4401-8489-990D3057A631}" destId="{9D19F7B1-BB0C-4082-BCC7-26359B2EDDD2}" srcOrd="0" destOrd="0" presId="urn:microsoft.com/office/officeart/2008/layout/HorizontalMultiLevelHierarchy"/>
    <dgm:cxn modelId="{88902D55-AD20-49E8-980B-D629C3CFE44B}" type="presParOf" srcId="{9D19F7B1-BB0C-4082-BCC7-26359B2EDDD2}" destId="{AA784115-C9BC-4942-9A1B-A5856547D822}" srcOrd="0" destOrd="0" presId="urn:microsoft.com/office/officeart/2008/layout/HorizontalMultiLevelHierarchy"/>
    <dgm:cxn modelId="{437895C8-A20D-4663-AEB7-6D43B329F39D}" type="presParOf" srcId="{2FA69A3C-58C3-4401-8489-990D3057A631}" destId="{7DDB4B49-6921-42B5-886F-A0F423D0294D}" srcOrd="1" destOrd="0" presId="urn:microsoft.com/office/officeart/2008/layout/HorizontalMultiLevelHierarchy"/>
    <dgm:cxn modelId="{818C6BA4-75F2-49A2-B2AF-A002A0113619}" type="presParOf" srcId="{7DDB4B49-6921-42B5-886F-A0F423D0294D}" destId="{34AC1155-62FB-4441-9CDA-8230A193857A}" srcOrd="0" destOrd="0" presId="urn:microsoft.com/office/officeart/2008/layout/HorizontalMultiLevelHierarchy"/>
    <dgm:cxn modelId="{9FE080A2-9767-459D-AAAD-8813C1E30819}" type="presParOf" srcId="{7DDB4B49-6921-42B5-886F-A0F423D0294D}" destId="{364A88EB-66A1-4F33-9166-8DC356025154}" srcOrd="1" destOrd="0" presId="urn:microsoft.com/office/officeart/2008/layout/HorizontalMultiLevelHierarchy"/>
    <dgm:cxn modelId="{2B7A00E6-E0BC-40DF-842F-417D9AF57B7F}" type="presParOf" srcId="{2FA69A3C-58C3-4401-8489-990D3057A631}" destId="{198E4063-8B02-4F6B-87AC-5F7B11A1BFEE}" srcOrd="2" destOrd="0" presId="urn:microsoft.com/office/officeart/2008/layout/HorizontalMultiLevelHierarchy"/>
    <dgm:cxn modelId="{272AF097-1F40-4905-9136-32C86DA16C21}" type="presParOf" srcId="{198E4063-8B02-4F6B-87AC-5F7B11A1BFEE}" destId="{59B0FA5D-C3C9-4CED-BC0C-239E13254D9E}" srcOrd="0" destOrd="0" presId="urn:microsoft.com/office/officeart/2008/layout/HorizontalMultiLevelHierarchy"/>
    <dgm:cxn modelId="{B6E39951-9489-40E3-9D6E-3FA6AD1400FA}" type="presParOf" srcId="{2FA69A3C-58C3-4401-8489-990D3057A631}" destId="{1586BD0D-BA5F-4081-A306-7FB88D26CFEB}" srcOrd="3" destOrd="0" presId="urn:microsoft.com/office/officeart/2008/layout/HorizontalMultiLevelHierarchy"/>
    <dgm:cxn modelId="{871C7491-A477-4CB9-9933-1A2FE3DE70EE}" type="presParOf" srcId="{1586BD0D-BA5F-4081-A306-7FB88D26CFEB}" destId="{79DA4B1F-BF48-4690-A039-EE079FAD707D}" srcOrd="0" destOrd="0" presId="urn:microsoft.com/office/officeart/2008/layout/HorizontalMultiLevelHierarchy"/>
    <dgm:cxn modelId="{2EF544CD-9F9C-4F4E-A026-119A48F9E9E0}" type="presParOf" srcId="{1586BD0D-BA5F-4081-A306-7FB88D26CFEB}" destId="{6D6ACC69-8ABF-46B7-8240-1D562ED47BC9}" srcOrd="1" destOrd="0" presId="urn:microsoft.com/office/officeart/2008/layout/HorizontalMultiLevelHierarchy"/>
    <dgm:cxn modelId="{EE87CEFC-C6BD-4FA9-838E-D15F8A8DD845}" type="presParOf" srcId="{2FA69A3C-58C3-4401-8489-990D3057A631}" destId="{692CE1B7-C561-4B5C-97D4-9E735364F9BD}" srcOrd="4" destOrd="0" presId="urn:microsoft.com/office/officeart/2008/layout/HorizontalMultiLevelHierarchy"/>
    <dgm:cxn modelId="{E8F5BEBF-1057-46D9-9D42-B890422BA2DF}" type="presParOf" srcId="{692CE1B7-C561-4B5C-97D4-9E735364F9BD}" destId="{69C7CF16-CB04-4BF5-A944-FA29428111D9}" srcOrd="0" destOrd="0" presId="urn:microsoft.com/office/officeart/2008/layout/HorizontalMultiLevelHierarchy"/>
    <dgm:cxn modelId="{C400D05D-DDF3-4D1E-83DF-AF503C26A48D}" type="presParOf" srcId="{2FA69A3C-58C3-4401-8489-990D3057A631}" destId="{06F58E70-B018-40FD-A86A-6B1CB96E639A}" srcOrd="5" destOrd="0" presId="urn:microsoft.com/office/officeart/2008/layout/HorizontalMultiLevelHierarchy"/>
    <dgm:cxn modelId="{4EEC9168-123D-4D5B-9628-C3AF214204B7}" type="presParOf" srcId="{06F58E70-B018-40FD-A86A-6B1CB96E639A}" destId="{29CD3585-A0B1-48F7-96B0-A1D987907609}" srcOrd="0" destOrd="0" presId="urn:microsoft.com/office/officeart/2008/layout/HorizontalMultiLevelHierarchy"/>
    <dgm:cxn modelId="{4819983F-523A-46BB-B33C-3707AF1C70CC}" type="presParOf" srcId="{06F58E70-B018-40FD-A86A-6B1CB96E639A}" destId="{0A4A7C51-45E6-4153-B9FF-2B187EE567E1}" srcOrd="1" destOrd="0" presId="urn:microsoft.com/office/officeart/2008/layout/HorizontalMultiLevelHierarchy"/>
    <dgm:cxn modelId="{0B62E6F8-CFA9-4D61-8715-EC07E640F689}" type="presParOf" srcId="{2FA69A3C-58C3-4401-8489-990D3057A631}" destId="{DE56D5CB-0278-486C-8FE9-AE8CDDAC74F2}" srcOrd="6" destOrd="0" presId="urn:microsoft.com/office/officeart/2008/layout/HorizontalMultiLevelHierarchy"/>
    <dgm:cxn modelId="{550CA8DD-E29F-480E-8B27-EE3E210CDB89}" type="presParOf" srcId="{DE56D5CB-0278-486C-8FE9-AE8CDDAC74F2}" destId="{740B27BE-4CAD-469B-BA50-C4BE893EC34D}" srcOrd="0" destOrd="0" presId="urn:microsoft.com/office/officeart/2008/layout/HorizontalMultiLevelHierarchy"/>
    <dgm:cxn modelId="{BB08D4FC-811C-446A-962B-96ED7A2603AD}" type="presParOf" srcId="{2FA69A3C-58C3-4401-8489-990D3057A631}" destId="{47E27983-AFC4-41E3-8D7C-A9D497AB6277}" srcOrd="7" destOrd="0" presId="urn:microsoft.com/office/officeart/2008/layout/HorizontalMultiLevelHierarchy"/>
    <dgm:cxn modelId="{31EF30E2-E4C9-4B6A-B167-925957209903}" type="presParOf" srcId="{47E27983-AFC4-41E3-8D7C-A9D497AB6277}" destId="{66AC98CD-8F4A-4441-8684-4580EC08D62D}" srcOrd="0" destOrd="0" presId="urn:microsoft.com/office/officeart/2008/layout/HorizontalMultiLevelHierarchy"/>
    <dgm:cxn modelId="{D40227BA-CFA3-4773-BD1C-26127DA99432}" type="presParOf" srcId="{47E27983-AFC4-41E3-8D7C-A9D497AB6277}" destId="{9550DFF9-E144-41A3-B132-032D5A0841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27B49F-D988-4A20-8561-42ABB52C1E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6C604-7A3A-4E82-94FD-02759B0380C8}">
      <dgm:prSet phldrT="[Text]" custT="1"/>
      <dgm:spPr/>
      <dgm:t>
        <a:bodyPr/>
        <a:lstStyle/>
        <a:p>
          <a:r>
            <a:rPr lang="en-US" sz="2800" dirty="0"/>
            <a:t>Financial &amp; Banking</a:t>
          </a:r>
        </a:p>
      </dgm:t>
    </dgm:pt>
    <dgm:pt modelId="{EC9C4A81-09ED-43FD-BC03-FEC47C4C123E}" type="parTrans" cxnId="{B6196605-CBF1-48F6-A34A-138DD71AC8BE}">
      <dgm:prSet/>
      <dgm:spPr/>
      <dgm:t>
        <a:bodyPr/>
        <a:lstStyle/>
        <a:p>
          <a:endParaRPr lang="en-US"/>
        </a:p>
      </dgm:t>
    </dgm:pt>
    <dgm:pt modelId="{E83E53C4-4E80-4EC7-887B-2C587AB8C6DB}" type="sibTrans" cxnId="{B6196605-CBF1-48F6-A34A-138DD71AC8BE}">
      <dgm:prSet/>
      <dgm:spPr/>
      <dgm:t>
        <a:bodyPr/>
        <a:lstStyle/>
        <a:p>
          <a:endParaRPr lang="en-US"/>
        </a:p>
      </dgm:t>
    </dgm:pt>
    <dgm:pt modelId="{5C5B0030-AD46-4994-B3E9-191C76457D7B}">
      <dgm:prSet phldrT="[Text]"/>
      <dgm:spPr/>
      <dgm:t>
        <a:bodyPr/>
        <a:lstStyle/>
        <a:p>
          <a:r>
            <a:rPr lang="en-US" dirty="0"/>
            <a:t>Algorithmic Trading</a:t>
          </a:r>
        </a:p>
      </dgm:t>
    </dgm:pt>
    <dgm:pt modelId="{CE3191B9-6288-463E-A4EA-D55C12D1960E}" type="parTrans" cxnId="{6BFE97CB-B8C4-406D-8830-8305515EC2A0}">
      <dgm:prSet/>
      <dgm:spPr/>
      <dgm:t>
        <a:bodyPr/>
        <a:lstStyle/>
        <a:p>
          <a:endParaRPr lang="en-US"/>
        </a:p>
      </dgm:t>
    </dgm:pt>
    <dgm:pt modelId="{061E50B5-1E4B-4E4F-97B9-49BF13571D15}" type="sibTrans" cxnId="{6BFE97CB-B8C4-406D-8830-8305515EC2A0}">
      <dgm:prSet/>
      <dgm:spPr/>
      <dgm:t>
        <a:bodyPr/>
        <a:lstStyle/>
        <a:p>
          <a:endParaRPr lang="en-US"/>
        </a:p>
      </dgm:t>
    </dgm:pt>
    <dgm:pt modelId="{42777E48-5CA0-48E2-B2BA-15E51CA4A9E4}">
      <dgm:prSet phldrT="[Text]"/>
      <dgm:spPr/>
      <dgm:t>
        <a:bodyPr/>
        <a:lstStyle/>
        <a:p>
          <a:r>
            <a:rPr lang="en-US" dirty="0"/>
            <a:t>Robo-advice</a:t>
          </a:r>
        </a:p>
      </dgm:t>
    </dgm:pt>
    <dgm:pt modelId="{1D3EAFB7-9EE9-4640-8B91-63FDEAF691B5}" type="parTrans" cxnId="{F38270C3-E423-428F-B77B-9B34D709290C}">
      <dgm:prSet/>
      <dgm:spPr/>
      <dgm:t>
        <a:bodyPr/>
        <a:lstStyle/>
        <a:p>
          <a:endParaRPr lang="en-US"/>
        </a:p>
      </dgm:t>
    </dgm:pt>
    <dgm:pt modelId="{18607247-CFFA-4D8E-99B9-967EFAB9B9FD}" type="sibTrans" cxnId="{F38270C3-E423-428F-B77B-9B34D709290C}">
      <dgm:prSet/>
      <dgm:spPr/>
      <dgm:t>
        <a:bodyPr/>
        <a:lstStyle/>
        <a:p>
          <a:endParaRPr lang="en-US"/>
        </a:p>
      </dgm:t>
    </dgm:pt>
    <dgm:pt modelId="{C22806F2-F685-486D-A0EA-095297AB3303}">
      <dgm:prSet phldrT="[Text]"/>
      <dgm:spPr/>
      <dgm:t>
        <a:bodyPr/>
        <a:lstStyle/>
        <a:p>
          <a:r>
            <a:rPr lang="en-US" dirty="0"/>
            <a:t>Customer Recommendations</a:t>
          </a:r>
        </a:p>
      </dgm:t>
    </dgm:pt>
    <dgm:pt modelId="{95D113BD-97D4-477B-ADA8-7F6044970655}" type="parTrans" cxnId="{4685B7F5-AE0B-4307-923F-69DA739F87E6}">
      <dgm:prSet/>
      <dgm:spPr/>
      <dgm:t>
        <a:bodyPr/>
        <a:lstStyle/>
        <a:p>
          <a:endParaRPr lang="en-US"/>
        </a:p>
      </dgm:t>
    </dgm:pt>
    <dgm:pt modelId="{765CF0A0-3A42-40B3-97E8-4464671A7766}" type="sibTrans" cxnId="{4685B7F5-AE0B-4307-923F-69DA739F87E6}">
      <dgm:prSet/>
      <dgm:spPr/>
      <dgm:t>
        <a:bodyPr/>
        <a:lstStyle/>
        <a:p>
          <a:endParaRPr lang="en-US"/>
        </a:p>
      </dgm:t>
    </dgm:pt>
    <dgm:pt modelId="{E8DC5D7F-323A-4C7C-ACA6-D42CB6D529CA}">
      <dgm:prSet phldrT="[Text]"/>
      <dgm:spPr/>
      <dgm:t>
        <a:bodyPr/>
        <a:lstStyle/>
        <a:p>
          <a:r>
            <a:rPr lang="en-US" dirty="0"/>
            <a:t>AML &amp; Fraud Detection</a:t>
          </a:r>
        </a:p>
      </dgm:t>
    </dgm:pt>
    <dgm:pt modelId="{B3302636-2ACA-47D1-99C8-40A5526E3EFB}" type="parTrans" cxnId="{D84FADAF-29A8-406B-9311-9CE88F9999C0}">
      <dgm:prSet/>
      <dgm:spPr/>
      <dgm:t>
        <a:bodyPr/>
        <a:lstStyle/>
        <a:p>
          <a:endParaRPr lang="en-US"/>
        </a:p>
      </dgm:t>
    </dgm:pt>
    <dgm:pt modelId="{BA483F0C-E037-4CD5-82B5-457B1AA1D346}" type="sibTrans" cxnId="{D84FADAF-29A8-406B-9311-9CE88F9999C0}">
      <dgm:prSet/>
      <dgm:spPr/>
      <dgm:t>
        <a:bodyPr/>
        <a:lstStyle/>
        <a:p>
          <a:endParaRPr lang="en-US"/>
        </a:p>
      </dgm:t>
    </dgm:pt>
    <dgm:pt modelId="{A1D72359-94E1-40FB-A924-D1020E4F073F}" type="pres">
      <dgm:prSet presAssocID="{CA27B49F-D988-4A20-8561-42ABB52C1E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BAFEA-8456-4484-9A12-D1BDEA61CC03}" type="pres">
      <dgm:prSet presAssocID="{95F6C604-7A3A-4E82-94FD-02759B0380C8}" presName="root1" presStyleCnt="0"/>
      <dgm:spPr/>
    </dgm:pt>
    <dgm:pt modelId="{26764031-FF1F-4339-9B77-415F5AB137DC}" type="pres">
      <dgm:prSet presAssocID="{95F6C604-7A3A-4E82-94FD-02759B0380C8}" presName="LevelOneTextNode" presStyleLbl="node0" presStyleIdx="0" presStyleCnt="1">
        <dgm:presLayoutVars>
          <dgm:chPref val="3"/>
        </dgm:presLayoutVars>
      </dgm:prSet>
      <dgm:spPr/>
    </dgm:pt>
    <dgm:pt modelId="{2FA69A3C-58C3-4401-8489-990D3057A631}" type="pres">
      <dgm:prSet presAssocID="{95F6C604-7A3A-4E82-94FD-02759B0380C8}" presName="level2hierChild" presStyleCnt="0"/>
      <dgm:spPr/>
    </dgm:pt>
    <dgm:pt modelId="{9D19F7B1-BB0C-4082-BCC7-26359B2EDDD2}" type="pres">
      <dgm:prSet presAssocID="{CE3191B9-6288-463E-A4EA-D55C12D1960E}" presName="conn2-1" presStyleLbl="parChTrans1D2" presStyleIdx="0" presStyleCnt="4"/>
      <dgm:spPr/>
    </dgm:pt>
    <dgm:pt modelId="{AA784115-C9BC-4942-9A1B-A5856547D822}" type="pres">
      <dgm:prSet presAssocID="{CE3191B9-6288-463E-A4EA-D55C12D1960E}" presName="connTx" presStyleLbl="parChTrans1D2" presStyleIdx="0" presStyleCnt="4"/>
      <dgm:spPr/>
    </dgm:pt>
    <dgm:pt modelId="{7DDB4B49-6921-42B5-886F-A0F423D0294D}" type="pres">
      <dgm:prSet presAssocID="{5C5B0030-AD46-4994-B3E9-191C76457D7B}" presName="root2" presStyleCnt="0"/>
      <dgm:spPr/>
    </dgm:pt>
    <dgm:pt modelId="{34AC1155-62FB-4441-9CDA-8230A193857A}" type="pres">
      <dgm:prSet presAssocID="{5C5B0030-AD46-4994-B3E9-191C76457D7B}" presName="LevelTwoTextNode" presStyleLbl="node2" presStyleIdx="0" presStyleCnt="4">
        <dgm:presLayoutVars>
          <dgm:chPref val="3"/>
        </dgm:presLayoutVars>
      </dgm:prSet>
      <dgm:spPr/>
    </dgm:pt>
    <dgm:pt modelId="{364A88EB-66A1-4F33-9166-8DC356025154}" type="pres">
      <dgm:prSet presAssocID="{5C5B0030-AD46-4994-B3E9-191C76457D7B}" presName="level3hierChild" presStyleCnt="0"/>
      <dgm:spPr/>
    </dgm:pt>
    <dgm:pt modelId="{198E4063-8B02-4F6B-87AC-5F7B11A1BFEE}" type="pres">
      <dgm:prSet presAssocID="{95D113BD-97D4-477B-ADA8-7F6044970655}" presName="conn2-1" presStyleLbl="parChTrans1D2" presStyleIdx="1" presStyleCnt="4"/>
      <dgm:spPr/>
    </dgm:pt>
    <dgm:pt modelId="{59B0FA5D-C3C9-4CED-BC0C-239E13254D9E}" type="pres">
      <dgm:prSet presAssocID="{95D113BD-97D4-477B-ADA8-7F6044970655}" presName="connTx" presStyleLbl="parChTrans1D2" presStyleIdx="1" presStyleCnt="4"/>
      <dgm:spPr/>
    </dgm:pt>
    <dgm:pt modelId="{1586BD0D-BA5F-4081-A306-7FB88D26CFEB}" type="pres">
      <dgm:prSet presAssocID="{C22806F2-F685-486D-A0EA-095297AB3303}" presName="root2" presStyleCnt="0"/>
      <dgm:spPr/>
    </dgm:pt>
    <dgm:pt modelId="{79DA4B1F-BF48-4690-A039-EE079FAD707D}" type="pres">
      <dgm:prSet presAssocID="{C22806F2-F685-486D-A0EA-095297AB3303}" presName="LevelTwoTextNode" presStyleLbl="node2" presStyleIdx="1" presStyleCnt="4">
        <dgm:presLayoutVars>
          <dgm:chPref val="3"/>
        </dgm:presLayoutVars>
      </dgm:prSet>
      <dgm:spPr/>
    </dgm:pt>
    <dgm:pt modelId="{6D6ACC69-8ABF-46B7-8240-1D562ED47BC9}" type="pres">
      <dgm:prSet presAssocID="{C22806F2-F685-486D-A0EA-095297AB3303}" presName="level3hierChild" presStyleCnt="0"/>
      <dgm:spPr/>
    </dgm:pt>
    <dgm:pt modelId="{692CE1B7-C561-4B5C-97D4-9E735364F9BD}" type="pres">
      <dgm:prSet presAssocID="{1D3EAFB7-9EE9-4640-8B91-63FDEAF691B5}" presName="conn2-1" presStyleLbl="parChTrans1D2" presStyleIdx="2" presStyleCnt="4"/>
      <dgm:spPr/>
    </dgm:pt>
    <dgm:pt modelId="{69C7CF16-CB04-4BF5-A944-FA29428111D9}" type="pres">
      <dgm:prSet presAssocID="{1D3EAFB7-9EE9-4640-8B91-63FDEAF691B5}" presName="connTx" presStyleLbl="parChTrans1D2" presStyleIdx="2" presStyleCnt="4"/>
      <dgm:spPr/>
    </dgm:pt>
    <dgm:pt modelId="{06F58E70-B018-40FD-A86A-6B1CB96E639A}" type="pres">
      <dgm:prSet presAssocID="{42777E48-5CA0-48E2-B2BA-15E51CA4A9E4}" presName="root2" presStyleCnt="0"/>
      <dgm:spPr/>
    </dgm:pt>
    <dgm:pt modelId="{29CD3585-A0B1-48F7-96B0-A1D987907609}" type="pres">
      <dgm:prSet presAssocID="{42777E48-5CA0-48E2-B2BA-15E51CA4A9E4}" presName="LevelTwoTextNode" presStyleLbl="node2" presStyleIdx="2" presStyleCnt="4">
        <dgm:presLayoutVars>
          <dgm:chPref val="3"/>
        </dgm:presLayoutVars>
      </dgm:prSet>
      <dgm:spPr/>
    </dgm:pt>
    <dgm:pt modelId="{0A4A7C51-45E6-4153-B9FF-2B187EE567E1}" type="pres">
      <dgm:prSet presAssocID="{42777E48-5CA0-48E2-B2BA-15E51CA4A9E4}" presName="level3hierChild" presStyleCnt="0"/>
      <dgm:spPr/>
    </dgm:pt>
    <dgm:pt modelId="{DE56D5CB-0278-486C-8FE9-AE8CDDAC74F2}" type="pres">
      <dgm:prSet presAssocID="{B3302636-2ACA-47D1-99C8-40A5526E3EFB}" presName="conn2-1" presStyleLbl="parChTrans1D2" presStyleIdx="3" presStyleCnt="4"/>
      <dgm:spPr/>
    </dgm:pt>
    <dgm:pt modelId="{740B27BE-4CAD-469B-BA50-C4BE893EC34D}" type="pres">
      <dgm:prSet presAssocID="{B3302636-2ACA-47D1-99C8-40A5526E3EFB}" presName="connTx" presStyleLbl="parChTrans1D2" presStyleIdx="3" presStyleCnt="4"/>
      <dgm:spPr/>
    </dgm:pt>
    <dgm:pt modelId="{47E27983-AFC4-41E3-8D7C-A9D497AB6277}" type="pres">
      <dgm:prSet presAssocID="{E8DC5D7F-323A-4C7C-ACA6-D42CB6D529CA}" presName="root2" presStyleCnt="0"/>
      <dgm:spPr/>
    </dgm:pt>
    <dgm:pt modelId="{66AC98CD-8F4A-4441-8684-4580EC08D62D}" type="pres">
      <dgm:prSet presAssocID="{E8DC5D7F-323A-4C7C-ACA6-D42CB6D529CA}" presName="LevelTwoTextNode" presStyleLbl="node2" presStyleIdx="3" presStyleCnt="4">
        <dgm:presLayoutVars>
          <dgm:chPref val="3"/>
        </dgm:presLayoutVars>
      </dgm:prSet>
      <dgm:spPr/>
    </dgm:pt>
    <dgm:pt modelId="{9550DFF9-E144-41A3-B132-032D5A084199}" type="pres">
      <dgm:prSet presAssocID="{E8DC5D7F-323A-4C7C-ACA6-D42CB6D529CA}" presName="level3hierChild" presStyleCnt="0"/>
      <dgm:spPr/>
    </dgm:pt>
  </dgm:ptLst>
  <dgm:cxnLst>
    <dgm:cxn modelId="{B6196605-CBF1-48F6-A34A-138DD71AC8BE}" srcId="{CA27B49F-D988-4A20-8561-42ABB52C1EAF}" destId="{95F6C604-7A3A-4E82-94FD-02759B0380C8}" srcOrd="0" destOrd="0" parTransId="{EC9C4A81-09ED-43FD-BC03-FEC47C4C123E}" sibTransId="{E83E53C4-4E80-4EC7-887B-2C587AB8C6DB}"/>
    <dgm:cxn modelId="{A7230117-29A8-4B67-8EB9-CC9712FE7137}" type="presOf" srcId="{B3302636-2ACA-47D1-99C8-40A5526E3EFB}" destId="{740B27BE-4CAD-469B-BA50-C4BE893EC34D}" srcOrd="1" destOrd="0" presId="urn:microsoft.com/office/officeart/2008/layout/HorizontalMultiLevelHierarchy"/>
    <dgm:cxn modelId="{0A78C617-D185-428B-9659-4876E7ADA8E6}" type="presOf" srcId="{95D113BD-97D4-477B-ADA8-7F6044970655}" destId="{59B0FA5D-C3C9-4CED-BC0C-239E13254D9E}" srcOrd="1" destOrd="0" presId="urn:microsoft.com/office/officeart/2008/layout/HorizontalMultiLevelHierarchy"/>
    <dgm:cxn modelId="{EDE56C1D-EF5C-4BD6-AE93-876D70374792}" type="presOf" srcId="{E8DC5D7F-323A-4C7C-ACA6-D42CB6D529CA}" destId="{66AC98CD-8F4A-4441-8684-4580EC08D62D}" srcOrd="0" destOrd="0" presId="urn:microsoft.com/office/officeart/2008/layout/HorizontalMultiLevelHierarchy"/>
    <dgm:cxn modelId="{00A3BE24-D83C-4D39-B4FC-23089266F83E}" type="presOf" srcId="{42777E48-5CA0-48E2-B2BA-15E51CA4A9E4}" destId="{29CD3585-A0B1-48F7-96B0-A1D987907609}" srcOrd="0" destOrd="0" presId="urn:microsoft.com/office/officeart/2008/layout/HorizontalMultiLevelHierarchy"/>
    <dgm:cxn modelId="{B05D3B29-6046-4CBE-92D7-2D400F3D9FE0}" type="presOf" srcId="{95D113BD-97D4-477B-ADA8-7F6044970655}" destId="{198E4063-8B02-4F6B-87AC-5F7B11A1BFEE}" srcOrd="0" destOrd="0" presId="urn:microsoft.com/office/officeart/2008/layout/HorizontalMultiLevelHierarchy"/>
    <dgm:cxn modelId="{4EC45734-9D56-4FBA-8878-FA00607536C6}" type="presOf" srcId="{B3302636-2ACA-47D1-99C8-40A5526E3EFB}" destId="{DE56D5CB-0278-486C-8FE9-AE8CDDAC74F2}" srcOrd="0" destOrd="0" presId="urn:microsoft.com/office/officeart/2008/layout/HorizontalMultiLevelHierarchy"/>
    <dgm:cxn modelId="{088B425D-9EF7-4E1D-B355-BB4E836B5C31}" type="presOf" srcId="{CE3191B9-6288-463E-A4EA-D55C12D1960E}" destId="{AA784115-C9BC-4942-9A1B-A5856547D822}" srcOrd="1" destOrd="0" presId="urn:microsoft.com/office/officeart/2008/layout/HorizontalMultiLevelHierarchy"/>
    <dgm:cxn modelId="{DF7CDA79-AFA8-455F-AE67-D97BE5170FC0}" type="presOf" srcId="{95F6C604-7A3A-4E82-94FD-02759B0380C8}" destId="{26764031-FF1F-4339-9B77-415F5AB137DC}" srcOrd="0" destOrd="0" presId="urn:microsoft.com/office/officeart/2008/layout/HorizontalMultiLevelHierarchy"/>
    <dgm:cxn modelId="{2C79437C-9509-461F-8CF4-E35A7C2F31D0}" type="presOf" srcId="{1D3EAFB7-9EE9-4640-8B91-63FDEAF691B5}" destId="{69C7CF16-CB04-4BF5-A944-FA29428111D9}" srcOrd="1" destOrd="0" presId="urn:microsoft.com/office/officeart/2008/layout/HorizontalMultiLevelHierarchy"/>
    <dgm:cxn modelId="{A15DD49B-23E6-48FD-8C6B-E51F129AE0BF}" type="presOf" srcId="{5C5B0030-AD46-4994-B3E9-191C76457D7B}" destId="{34AC1155-62FB-4441-9CDA-8230A193857A}" srcOrd="0" destOrd="0" presId="urn:microsoft.com/office/officeart/2008/layout/HorizontalMultiLevelHierarchy"/>
    <dgm:cxn modelId="{0BB9329C-86C9-49B5-83F1-FD7D6CA62E97}" type="presOf" srcId="{1D3EAFB7-9EE9-4640-8B91-63FDEAF691B5}" destId="{692CE1B7-C561-4B5C-97D4-9E735364F9BD}" srcOrd="0" destOrd="0" presId="urn:microsoft.com/office/officeart/2008/layout/HorizontalMultiLevelHierarchy"/>
    <dgm:cxn modelId="{D84FADAF-29A8-406B-9311-9CE88F9999C0}" srcId="{95F6C604-7A3A-4E82-94FD-02759B0380C8}" destId="{E8DC5D7F-323A-4C7C-ACA6-D42CB6D529CA}" srcOrd="3" destOrd="0" parTransId="{B3302636-2ACA-47D1-99C8-40A5526E3EFB}" sibTransId="{BA483F0C-E037-4CD5-82B5-457B1AA1D346}"/>
    <dgm:cxn modelId="{F38270C3-E423-428F-B77B-9B34D709290C}" srcId="{95F6C604-7A3A-4E82-94FD-02759B0380C8}" destId="{42777E48-5CA0-48E2-B2BA-15E51CA4A9E4}" srcOrd="2" destOrd="0" parTransId="{1D3EAFB7-9EE9-4640-8B91-63FDEAF691B5}" sibTransId="{18607247-CFFA-4D8E-99B9-967EFAB9B9FD}"/>
    <dgm:cxn modelId="{C17458C9-19AE-40E3-A4E3-787A282AC9E4}" type="presOf" srcId="{CE3191B9-6288-463E-A4EA-D55C12D1960E}" destId="{9D19F7B1-BB0C-4082-BCC7-26359B2EDDD2}" srcOrd="0" destOrd="0" presId="urn:microsoft.com/office/officeart/2008/layout/HorizontalMultiLevelHierarchy"/>
    <dgm:cxn modelId="{6BFE97CB-B8C4-406D-8830-8305515EC2A0}" srcId="{95F6C604-7A3A-4E82-94FD-02759B0380C8}" destId="{5C5B0030-AD46-4994-B3E9-191C76457D7B}" srcOrd="0" destOrd="0" parTransId="{CE3191B9-6288-463E-A4EA-D55C12D1960E}" sibTransId="{061E50B5-1E4B-4E4F-97B9-49BF13571D15}"/>
    <dgm:cxn modelId="{08310FD2-FBA5-4F75-8564-A94DDC3FBF55}" type="presOf" srcId="{C22806F2-F685-486D-A0EA-095297AB3303}" destId="{79DA4B1F-BF48-4690-A039-EE079FAD707D}" srcOrd="0" destOrd="0" presId="urn:microsoft.com/office/officeart/2008/layout/HorizontalMultiLevelHierarchy"/>
    <dgm:cxn modelId="{BA768DE5-74FE-409E-9DBA-DFB1C5A2F7B1}" type="presOf" srcId="{CA27B49F-D988-4A20-8561-42ABB52C1EAF}" destId="{A1D72359-94E1-40FB-A924-D1020E4F073F}" srcOrd="0" destOrd="0" presId="urn:microsoft.com/office/officeart/2008/layout/HorizontalMultiLevelHierarchy"/>
    <dgm:cxn modelId="{4685B7F5-AE0B-4307-923F-69DA739F87E6}" srcId="{95F6C604-7A3A-4E82-94FD-02759B0380C8}" destId="{C22806F2-F685-486D-A0EA-095297AB3303}" srcOrd="1" destOrd="0" parTransId="{95D113BD-97D4-477B-ADA8-7F6044970655}" sibTransId="{765CF0A0-3A42-40B3-97E8-4464671A7766}"/>
    <dgm:cxn modelId="{587E1945-284C-43CD-A844-DA1CD124C6E5}" type="presParOf" srcId="{A1D72359-94E1-40FB-A924-D1020E4F073F}" destId="{A9BBAFEA-8456-4484-9A12-D1BDEA61CC03}" srcOrd="0" destOrd="0" presId="urn:microsoft.com/office/officeart/2008/layout/HorizontalMultiLevelHierarchy"/>
    <dgm:cxn modelId="{B15F0C37-C71D-4C10-B49E-ADA04C772A12}" type="presParOf" srcId="{A9BBAFEA-8456-4484-9A12-D1BDEA61CC03}" destId="{26764031-FF1F-4339-9B77-415F5AB137DC}" srcOrd="0" destOrd="0" presId="urn:microsoft.com/office/officeart/2008/layout/HorizontalMultiLevelHierarchy"/>
    <dgm:cxn modelId="{67C24D70-56A5-42C2-AC5B-9DE1563097ED}" type="presParOf" srcId="{A9BBAFEA-8456-4484-9A12-D1BDEA61CC03}" destId="{2FA69A3C-58C3-4401-8489-990D3057A631}" srcOrd="1" destOrd="0" presId="urn:microsoft.com/office/officeart/2008/layout/HorizontalMultiLevelHierarchy"/>
    <dgm:cxn modelId="{4A09E8F2-CAB0-4D71-82E8-1728ADD0B8E8}" type="presParOf" srcId="{2FA69A3C-58C3-4401-8489-990D3057A631}" destId="{9D19F7B1-BB0C-4082-BCC7-26359B2EDDD2}" srcOrd="0" destOrd="0" presId="urn:microsoft.com/office/officeart/2008/layout/HorizontalMultiLevelHierarchy"/>
    <dgm:cxn modelId="{88902D55-AD20-49E8-980B-D629C3CFE44B}" type="presParOf" srcId="{9D19F7B1-BB0C-4082-BCC7-26359B2EDDD2}" destId="{AA784115-C9BC-4942-9A1B-A5856547D822}" srcOrd="0" destOrd="0" presId="urn:microsoft.com/office/officeart/2008/layout/HorizontalMultiLevelHierarchy"/>
    <dgm:cxn modelId="{437895C8-A20D-4663-AEB7-6D43B329F39D}" type="presParOf" srcId="{2FA69A3C-58C3-4401-8489-990D3057A631}" destId="{7DDB4B49-6921-42B5-886F-A0F423D0294D}" srcOrd="1" destOrd="0" presId="urn:microsoft.com/office/officeart/2008/layout/HorizontalMultiLevelHierarchy"/>
    <dgm:cxn modelId="{818C6BA4-75F2-49A2-B2AF-A002A0113619}" type="presParOf" srcId="{7DDB4B49-6921-42B5-886F-A0F423D0294D}" destId="{34AC1155-62FB-4441-9CDA-8230A193857A}" srcOrd="0" destOrd="0" presId="urn:microsoft.com/office/officeart/2008/layout/HorizontalMultiLevelHierarchy"/>
    <dgm:cxn modelId="{9FE080A2-9767-459D-AAAD-8813C1E30819}" type="presParOf" srcId="{7DDB4B49-6921-42B5-886F-A0F423D0294D}" destId="{364A88EB-66A1-4F33-9166-8DC356025154}" srcOrd="1" destOrd="0" presId="urn:microsoft.com/office/officeart/2008/layout/HorizontalMultiLevelHierarchy"/>
    <dgm:cxn modelId="{2B7A00E6-E0BC-40DF-842F-417D9AF57B7F}" type="presParOf" srcId="{2FA69A3C-58C3-4401-8489-990D3057A631}" destId="{198E4063-8B02-4F6B-87AC-5F7B11A1BFEE}" srcOrd="2" destOrd="0" presId="urn:microsoft.com/office/officeart/2008/layout/HorizontalMultiLevelHierarchy"/>
    <dgm:cxn modelId="{272AF097-1F40-4905-9136-32C86DA16C21}" type="presParOf" srcId="{198E4063-8B02-4F6B-87AC-5F7B11A1BFEE}" destId="{59B0FA5D-C3C9-4CED-BC0C-239E13254D9E}" srcOrd="0" destOrd="0" presId="urn:microsoft.com/office/officeart/2008/layout/HorizontalMultiLevelHierarchy"/>
    <dgm:cxn modelId="{B6E39951-9489-40E3-9D6E-3FA6AD1400FA}" type="presParOf" srcId="{2FA69A3C-58C3-4401-8489-990D3057A631}" destId="{1586BD0D-BA5F-4081-A306-7FB88D26CFEB}" srcOrd="3" destOrd="0" presId="urn:microsoft.com/office/officeart/2008/layout/HorizontalMultiLevelHierarchy"/>
    <dgm:cxn modelId="{871C7491-A477-4CB9-9933-1A2FE3DE70EE}" type="presParOf" srcId="{1586BD0D-BA5F-4081-A306-7FB88D26CFEB}" destId="{79DA4B1F-BF48-4690-A039-EE079FAD707D}" srcOrd="0" destOrd="0" presId="urn:microsoft.com/office/officeart/2008/layout/HorizontalMultiLevelHierarchy"/>
    <dgm:cxn modelId="{2EF544CD-9F9C-4F4E-A026-119A48F9E9E0}" type="presParOf" srcId="{1586BD0D-BA5F-4081-A306-7FB88D26CFEB}" destId="{6D6ACC69-8ABF-46B7-8240-1D562ED47BC9}" srcOrd="1" destOrd="0" presId="urn:microsoft.com/office/officeart/2008/layout/HorizontalMultiLevelHierarchy"/>
    <dgm:cxn modelId="{EE87CEFC-C6BD-4FA9-838E-D15F8A8DD845}" type="presParOf" srcId="{2FA69A3C-58C3-4401-8489-990D3057A631}" destId="{692CE1B7-C561-4B5C-97D4-9E735364F9BD}" srcOrd="4" destOrd="0" presId="urn:microsoft.com/office/officeart/2008/layout/HorizontalMultiLevelHierarchy"/>
    <dgm:cxn modelId="{E8F5BEBF-1057-46D9-9D42-B890422BA2DF}" type="presParOf" srcId="{692CE1B7-C561-4B5C-97D4-9E735364F9BD}" destId="{69C7CF16-CB04-4BF5-A944-FA29428111D9}" srcOrd="0" destOrd="0" presId="urn:microsoft.com/office/officeart/2008/layout/HorizontalMultiLevelHierarchy"/>
    <dgm:cxn modelId="{C400D05D-DDF3-4D1E-83DF-AF503C26A48D}" type="presParOf" srcId="{2FA69A3C-58C3-4401-8489-990D3057A631}" destId="{06F58E70-B018-40FD-A86A-6B1CB96E639A}" srcOrd="5" destOrd="0" presId="urn:microsoft.com/office/officeart/2008/layout/HorizontalMultiLevelHierarchy"/>
    <dgm:cxn modelId="{4EEC9168-123D-4D5B-9628-C3AF214204B7}" type="presParOf" srcId="{06F58E70-B018-40FD-A86A-6B1CB96E639A}" destId="{29CD3585-A0B1-48F7-96B0-A1D987907609}" srcOrd="0" destOrd="0" presId="urn:microsoft.com/office/officeart/2008/layout/HorizontalMultiLevelHierarchy"/>
    <dgm:cxn modelId="{4819983F-523A-46BB-B33C-3707AF1C70CC}" type="presParOf" srcId="{06F58E70-B018-40FD-A86A-6B1CB96E639A}" destId="{0A4A7C51-45E6-4153-B9FF-2B187EE567E1}" srcOrd="1" destOrd="0" presId="urn:microsoft.com/office/officeart/2008/layout/HorizontalMultiLevelHierarchy"/>
    <dgm:cxn modelId="{0B62E6F8-CFA9-4D61-8715-EC07E640F689}" type="presParOf" srcId="{2FA69A3C-58C3-4401-8489-990D3057A631}" destId="{DE56D5CB-0278-486C-8FE9-AE8CDDAC74F2}" srcOrd="6" destOrd="0" presId="urn:microsoft.com/office/officeart/2008/layout/HorizontalMultiLevelHierarchy"/>
    <dgm:cxn modelId="{550CA8DD-E29F-480E-8B27-EE3E210CDB89}" type="presParOf" srcId="{DE56D5CB-0278-486C-8FE9-AE8CDDAC74F2}" destId="{740B27BE-4CAD-469B-BA50-C4BE893EC34D}" srcOrd="0" destOrd="0" presId="urn:microsoft.com/office/officeart/2008/layout/HorizontalMultiLevelHierarchy"/>
    <dgm:cxn modelId="{BB08D4FC-811C-446A-962B-96ED7A2603AD}" type="presParOf" srcId="{2FA69A3C-58C3-4401-8489-990D3057A631}" destId="{47E27983-AFC4-41E3-8D7C-A9D497AB6277}" srcOrd="7" destOrd="0" presId="urn:microsoft.com/office/officeart/2008/layout/HorizontalMultiLevelHierarchy"/>
    <dgm:cxn modelId="{31EF30E2-E4C9-4B6A-B167-925957209903}" type="presParOf" srcId="{47E27983-AFC4-41E3-8D7C-A9D497AB6277}" destId="{66AC98CD-8F4A-4441-8684-4580EC08D62D}" srcOrd="0" destOrd="0" presId="urn:microsoft.com/office/officeart/2008/layout/HorizontalMultiLevelHierarchy"/>
    <dgm:cxn modelId="{D40227BA-CFA3-4773-BD1C-26127DA99432}" type="presParOf" srcId="{47E27983-AFC4-41E3-8D7C-A9D497AB6277}" destId="{9550DFF9-E144-41A3-B132-032D5A0841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27B49F-D988-4A20-8561-42ABB52C1E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6C604-7A3A-4E82-94FD-02759B0380C8}">
      <dgm:prSet phldrT="[Text]" custT="1"/>
      <dgm:spPr/>
      <dgm:t>
        <a:bodyPr/>
        <a:lstStyle/>
        <a:p>
          <a:r>
            <a:rPr lang="en-US" sz="2800" dirty="0"/>
            <a:t>Logistic &amp; Transportation</a:t>
          </a:r>
        </a:p>
      </dgm:t>
    </dgm:pt>
    <dgm:pt modelId="{EC9C4A81-09ED-43FD-BC03-FEC47C4C123E}" type="parTrans" cxnId="{B6196605-CBF1-48F6-A34A-138DD71AC8BE}">
      <dgm:prSet/>
      <dgm:spPr/>
      <dgm:t>
        <a:bodyPr/>
        <a:lstStyle/>
        <a:p>
          <a:endParaRPr lang="en-US"/>
        </a:p>
      </dgm:t>
    </dgm:pt>
    <dgm:pt modelId="{E83E53C4-4E80-4EC7-887B-2C587AB8C6DB}" type="sibTrans" cxnId="{B6196605-CBF1-48F6-A34A-138DD71AC8BE}">
      <dgm:prSet/>
      <dgm:spPr/>
      <dgm:t>
        <a:bodyPr/>
        <a:lstStyle/>
        <a:p>
          <a:endParaRPr lang="en-US"/>
        </a:p>
      </dgm:t>
    </dgm:pt>
    <dgm:pt modelId="{5C5B0030-AD46-4994-B3E9-191C76457D7B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CE3191B9-6288-463E-A4EA-D55C12D1960E}" type="parTrans" cxnId="{6BFE97CB-B8C4-406D-8830-8305515EC2A0}">
      <dgm:prSet/>
      <dgm:spPr/>
      <dgm:t>
        <a:bodyPr/>
        <a:lstStyle/>
        <a:p>
          <a:endParaRPr lang="en-US"/>
        </a:p>
      </dgm:t>
    </dgm:pt>
    <dgm:pt modelId="{061E50B5-1E4B-4E4F-97B9-49BF13571D15}" type="sibTrans" cxnId="{6BFE97CB-B8C4-406D-8830-8305515EC2A0}">
      <dgm:prSet/>
      <dgm:spPr/>
      <dgm:t>
        <a:bodyPr/>
        <a:lstStyle/>
        <a:p>
          <a:endParaRPr lang="en-US"/>
        </a:p>
      </dgm:t>
    </dgm:pt>
    <dgm:pt modelId="{42777E48-5CA0-48E2-B2BA-15E51CA4A9E4}">
      <dgm:prSet phldrT="[Text]"/>
      <dgm:spPr/>
      <dgm:t>
        <a:bodyPr/>
        <a:lstStyle/>
        <a:p>
          <a:pPr rtl="0"/>
          <a:r>
            <a:rPr lang="en-US" dirty="0"/>
            <a:t>Smart Routing</a:t>
          </a:r>
        </a:p>
      </dgm:t>
    </dgm:pt>
    <dgm:pt modelId="{1D3EAFB7-9EE9-4640-8B91-63FDEAF691B5}" type="parTrans" cxnId="{F38270C3-E423-428F-B77B-9B34D709290C}">
      <dgm:prSet/>
      <dgm:spPr/>
      <dgm:t>
        <a:bodyPr/>
        <a:lstStyle/>
        <a:p>
          <a:endParaRPr lang="en-US"/>
        </a:p>
      </dgm:t>
    </dgm:pt>
    <dgm:pt modelId="{18607247-CFFA-4D8E-99B9-967EFAB9B9FD}" type="sibTrans" cxnId="{F38270C3-E423-428F-B77B-9B34D709290C}">
      <dgm:prSet/>
      <dgm:spPr/>
      <dgm:t>
        <a:bodyPr/>
        <a:lstStyle/>
        <a:p>
          <a:endParaRPr lang="en-US"/>
        </a:p>
      </dgm:t>
    </dgm:pt>
    <dgm:pt modelId="{C22806F2-F685-486D-A0EA-095297AB3303}">
      <dgm:prSet phldrT="[Text]"/>
      <dgm:spPr/>
      <dgm:t>
        <a:bodyPr/>
        <a:lstStyle/>
        <a:p>
          <a:r>
            <a:rPr lang="en-US" dirty="0"/>
            <a:t>Automated Warehouse</a:t>
          </a:r>
        </a:p>
      </dgm:t>
    </dgm:pt>
    <dgm:pt modelId="{95D113BD-97D4-477B-ADA8-7F6044970655}" type="parTrans" cxnId="{4685B7F5-AE0B-4307-923F-69DA739F87E6}">
      <dgm:prSet/>
      <dgm:spPr/>
      <dgm:t>
        <a:bodyPr/>
        <a:lstStyle/>
        <a:p>
          <a:endParaRPr lang="en-US"/>
        </a:p>
      </dgm:t>
    </dgm:pt>
    <dgm:pt modelId="{765CF0A0-3A42-40B3-97E8-4464671A7766}" type="sibTrans" cxnId="{4685B7F5-AE0B-4307-923F-69DA739F87E6}">
      <dgm:prSet/>
      <dgm:spPr/>
      <dgm:t>
        <a:bodyPr/>
        <a:lstStyle/>
        <a:p>
          <a:endParaRPr lang="en-US"/>
        </a:p>
      </dgm:t>
    </dgm:pt>
    <dgm:pt modelId="{EDC17A35-1AC9-43C7-95CC-3296389252AD}">
      <dgm:prSet phldrT="[Text]"/>
      <dgm:spPr/>
      <dgm:t>
        <a:bodyPr/>
        <a:lstStyle/>
        <a:p>
          <a:pPr rtl="0"/>
          <a:r>
            <a:rPr lang="en-US" dirty="0"/>
            <a:t>Autonomous Vehicles </a:t>
          </a:r>
        </a:p>
      </dgm:t>
    </dgm:pt>
    <dgm:pt modelId="{039FF9FE-1031-4940-ACA0-0A660B728919}" type="parTrans" cxnId="{D00F1042-A699-4EC0-BA58-009EE15A8BD8}">
      <dgm:prSet/>
      <dgm:spPr/>
      <dgm:t>
        <a:bodyPr/>
        <a:lstStyle/>
        <a:p>
          <a:endParaRPr lang="en-US"/>
        </a:p>
      </dgm:t>
    </dgm:pt>
    <dgm:pt modelId="{132C34CA-125F-4F2F-A80C-6FF39F109483}" type="sibTrans" cxnId="{D00F1042-A699-4EC0-BA58-009EE15A8BD8}">
      <dgm:prSet/>
      <dgm:spPr/>
      <dgm:t>
        <a:bodyPr/>
        <a:lstStyle/>
        <a:p>
          <a:endParaRPr lang="en-US"/>
        </a:p>
      </dgm:t>
    </dgm:pt>
    <dgm:pt modelId="{A1D72359-94E1-40FB-A924-D1020E4F073F}" type="pres">
      <dgm:prSet presAssocID="{CA27B49F-D988-4A20-8561-42ABB52C1E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BAFEA-8456-4484-9A12-D1BDEA61CC03}" type="pres">
      <dgm:prSet presAssocID="{95F6C604-7A3A-4E82-94FD-02759B0380C8}" presName="root1" presStyleCnt="0"/>
      <dgm:spPr/>
    </dgm:pt>
    <dgm:pt modelId="{26764031-FF1F-4339-9B77-415F5AB137DC}" type="pres">
      <dgm:prSet presAssocID="{95F6C604-7A3A-4E82-94FD-02759B0380C8}" presName="LevelOneTextNode" presStyleLbl="node0" presStyleIdx="0" presStyleCnt="1">
        <dgm:presLayoutVars>
          <dgm:chPref val="3"/>
        </dgm:presLayoutVars>
      </dgm:prSet>
      <dgm:spPr/>
    </dgm:pt>
    <dgm:pt modelId="{2FA69A3C-58C3-4401-8489-990D3057A631}" type="pres">
      <dgm:prSet presAssocID="{95F6C604-7A3A-4E82-94FD-02759B0380C8}" presName="level2hierChild" presStyleCnt="0"/>
      <dgm:spPr/>
    </dgm:pt>
    <dgm:pt modelId="{9D19F7B1-BB0C-4082-BCC7-26359B2EDDD2}" type="pres">
      <dgm:prSet presAssocID="{CE3191B9-6288-463E-A4EA-D55C12D1960E}" presName="conn2-1" presStyleLbl="parChTrans1D2" presStyleIdx="0" presStyleCnt="4"/>
      <dgm:spPr/>
    </dgm:pt>
    <dgm:pt modelId="{AA784115-C9BC-4942-9A1B-A5856547D822}" type="pres">
      <dgm:prSet presAssocID="{CE3191B9-6288-463E-A4EA-D55C12D1960E}" presName="connTx" presStyleLbl="parChTrans1D2" presStyleIdx="0" presStyleCnt="4"/>
      <dgm:spPr/>
    </dgm:pt>
    <dgm:pt modelId="{7DDB4B49-6921-42B5-886F-A0F423D0294D}" type="pres">
      <dgm:prSet presAssocID="{5C5B0030-AD46-4994-B3E9-191C76457D7B}" presName="root2" presStyleCnt="0"/>
      <dgm:spPr/>
    </dgm:pt>
    <dgm:pt modelId="{34AC1155-62FB-4441-9CDA-8230A193857A}" type="pres">
      <dgm:prSet presAssocID="{5C5B0030-AD46-4994-B3E9-191C76457D7B}" presName="LevelTwoTextNode" presStyleLbl="node2" presStyleIdx="0" presStyleCnt="4">
        <dgm:presLayoutVars>
          <dgm:chPref val="3"/>
        </dgm:presLayoutVars>
      </dgm:prSet>
      <dgm:spPr/>
    </dgm:pt>
    <dgm:pt modelId="{364A88EB-66A1-4F33-9166-8DC356025154}" type="pres">
      <dgm:prSet presAssocID="{5C5B0030-AD46-4994-B3E9-191C76457D7B}" presName="level3hierChild" presStyleCnt="0"/>
      <dgm:spPr/>
    </dgm:pt>
    <dgm:pt modelId="{198E4063-8B02-4F6B-87AC-5F7B11A1BFEE}" type="pres">
      <dgm:prSet presAssocID="{95D113BD-97D4-477B-ADA8-7F6044970655}" presName="conn2-1" presStyleLbl="parChTrans1D2" presStyleIdx="1" presStyleCnt="4"/>
      <dgm:spPr/>
    </dgm:pt>
    <dgm:pt modelId="{59B0FA5D-C3C9-4CED-BC0C-239E13254D9E}" type="pres">
      <dgm:prSet presAssocID="{95D113BD-97D4-477B-ADA8-7F6044970655}" presName="connTx" presStyleLbl="parChTrans1D2" presStyleIdx="1" presStyleCnt="4"/>
      <dgm:spPr/>
    </dgm:pt>
    <dgm:pt modelId="{1586BD0D-BA5F-4081-A306-7FB88D26CFEB}" type="pres">
      <dgm:prSet presAssocID="{C22806F2-F685-486D-A0EA-095297AB3303}" presName="root2" presStyleCnt="0"/>
      <dgm:spPr/>
    </dgm:pt>
    <dgm:pt modelId="{79DA4B1F-BF48-4690-A039-EE079FAD707D}" type="pres">
      <dgm:prSet presAssocID="{C22806F2-F685-486D-A0EA-095297AB3303}" presName="LevelTwoTextNode" presStyleLbl="node2" presStyleIdx="1" presStyleCnt="4">
        <dgm:presLayoutVars>
          <dgm:chPref val="3"/>
        </dgm:presLayoutVars>
      </dgm:prSet>
      <dgm:spPr/>
    </dgm:pt>
    <dgm:pt modelId="{6D6ACC69-8ABF-46B7-8240-1D562ED47BC9}" type="pres">
      <dgm:prSet presAssocID="{C22806F2-F685-486D-A0EA-095297AB3303}" presName="level3hierChild" presStyleCnt="0"/>
      <dgm:spPr/>
    </dgm:pt>
    <dgm:pt modelId="{692CE1B7-C561-4B5C-97D4-9E735364F9BD}" type="pres">
      <dgm:prSet presAssocID="{1D3EAFB7-9EE9-4640-8B91-63FDEAF691B5}" presName="conn2-1" presStyleLbl="parChTrans1D2" presStyleIdx="2" presStyleCnt="4"/>
      <dgm:spPr/>
    </dgm:pt>
    <dgm:pt modelId="{69C7CF16-CB04-4BF5-A944-FA29428111D9}" type="pres">
      <dgm:prSet presAssocID="{1D3EAFB7-9EE9-4640-8B91-63FDEAF691B5}" presName="connTx" presStyleLbl="parChTrans1D2" presStyleIdx="2" presStyleCnt="4"/>
      <dgm:spPr/>
    </dgm:pt>
    <dgm:pt modelId="{06F58E70-B018-40FD-A86A-6B1CB96E639A}" type="pres">
      <dgm:prSet presAssocID="{42777E48-5CA0-48E2-B2BA-15E51CA4A9E4}" presName="root2" presStyleCnt="0"/>
      <dgm:spPr/>
    </dgm:pt>
    <dgm:pt modelId="{29CD3585-A0B1-48F7-96B0-A1D987907609}" type="pres">
      <dgm:prSet presAssocID="{42777E48-5CA0-48E2-B2BA-15E51CA4A9E4}" presName="LevelTwoTextNode" presStyleLbl="node2" presStyleIdx="2" presStyleCnt="4">
        <dgm:presLayoutVars>
          <dgm:chPref val="3"/>
        </dgm:presLayoutVars>
      </dgm:prSet>
      <dgm:spPr/>
    </dgm:pt>
    <dgm:pt modelId="{0A4A7C51-45E6-4153-B9FF-2B187EE567E1}" type="pres">
      <dgm:prSet presAssocID="{42777E48-5CA0-48E2-B2BA-15E51CA4A9E4}" presName="level3hierChild" presStyleCnt="0"/>
      <dgm:spPr/>
    </dgm:pt>
    <dgm:pt modelId="{3B40B0D8-ED7D-42E9-A5AA-74D2A23FD9D9}" type="pres">
      <dgm:prSet presAssocID="{039FF9FE-1031-4940-ACA0-0A660B728919}" presName="conn2-1" presStyleLbl="parChTrans1D2" presStyleIdx="3" presStyleCnt="4"/>
      <dgm:spPr/>
    </dgm:pt>
    <dgm:pt modelId="{3F90375D-11D8-43E4-A603-822B7654197D}" type="pres">
      <dgm:prSet presAssocID="{039FF9FE-1031-4940-ACA0-0A660B728919}" presName="connTx" presStyleLbl="parChTrans1D2" presStyleIdx="3" presStyleCnt="4"/>
      <dgm:spPr/>
    </dgm:pt>
    <dgm:pt modelId="{FD681509-1BA3-4B96-8CD2-A8CC2E20A19D}" type="pres">
      <dgm:prSet presAssocID="{EDC17A35-1AC9-43C7-95CC-3296389252AD}" presName="root2" presStyleCnt="0"/>
      <dgm:spPr/>
    </dgm:pt>
    <dgm:pt modelId="{B0CCB069-86DF-4500-BB54-42B77626680C}" type="pres">
      <dgm:prSet presAssocID="{EDC17A35-1AC9-43C7-95CC-3296389252AD}" presName="LevelTwoTextNode" presStyleLbl="node2" presStyleIdx="3" presStyleCnt="4">
        <dgm:presLayoutVars>
          <dgm:chPref val="3"/>
        </dgm:presLayoutVars>
      </dgm:prSet>
      <dgm:spPr/>
    </dgm:pt>
    <dgm:pt modelId="{2EF09749-9C60-4D05-9F01-A61B5F2E5DC7}" type="pres">
      <dgm:prSet presAssocID="{EDC17A35-1AC9-43C7-95CC-3296389252AD}" presName="level3hierChild" presStyleCnt="0"/>
      <dgm:spPr/>
    </dgm:pt>
  </dgm:ptLst>
  <dgm:cxnLst>
    <dgm:cxn modelId="{B6196605-CBF1-48F6-A34A-138DD71AC8BE}" srcId="{CA27B49F-D988-4A20-8561-42ABB52C1EAF}" destId="{95F6C604-7A3A-4E82-94FD-02759B0380C8}" srcOrd="0" destOrd="0" parTransId="{EC9C4A81-09ED-43FD-BC03-FEC47C4C123E}" sibTransId="{E83E53C4-4E80-4EC7-887B-2C587AB8C6DB}"/>
    <dgm:cxn modelId="{FD4AD60A-7C9C-42BD-9A35-DFAC598D576B}" type="presOf" srcId="{039FF9FE-1031-4940-ACA0-0A660B728919}" destId="{3B40B0D8-ED7D-42E9-A5AA-74D2A23FD9D9}" srcOrd="0" destOrd="0" presId="urn:microsoft.com/office/officeart/2008/layout/HorizontalMultiLevelHierarchy"/>
    <dgm:cxn modelId="{0A78C617-D185-428B-9659-4876E7ADA8E6}" type="presOf" srcId="{95D113BD-97D4-477B-ADA8-7F6044970655}" destId="{59B0FA5D-C3C9-4CED-BC0C-239E13254D9E}" srcOrd="1" destOrd="0" presId="urn:microsoft.com/office/officeart/2008/layout/HorizontalMultiLevelHierarchy"/>
    <dgm:cxn modelId="{139A0824-FCA6-4804-9A1A-C585B80F088A}" type="presOf" srcId="{EDC17A35-1AC9-43C7-95CC-3296389252AD}" destId="{B0CCB069-86DF-4500-BB54-42B77626680C}" srcOrd="0" destOrd="0" presId="urn:microsoft.com/office/officeart/2008/layout/HorizontalMultiLevelHierarchy"/>
    <dgm:cxn modelId="{00A3BE24-D83C-4D39-B4FC-23089266F83E}" type="presOf" srcId="{42777E48-5CA0-48E2-B2BA-15E51CA4A9E4}" destId="{29CD3585-A0B1-48F7-96B0-A1D987907609}" srcOrd="0" destOrd="0" presId="urn:microsoft.com/office/officeart/2008/layout/HorizontalMultiLevelHierarchy"/>
    <dgm:cxn modelId="{B05D3B29-6046-4CBE-92D7-2D400F3D9FE0}" type="presOf" srcId="{95D113BD-97D4-477B-ADA8-7F6044970655}" destId="{198E4063-8B02-4F6B-87AC-5F7B11A1BFEE}" srcOrd="0" destOrd="0" presId="urn:microsoft.com/office/officeart/2008/layout/HorizontalMultiLevelHierarchy"/>
    <dgm:cxn modelId="{088B425D-9EF7-4E1D-B355-BB4E836B5C31}" type="presOf" srcId="{CE3191B9-6288-463E-A4EA-D55C12D1960E}" destId="{AA784115-C9BC-4942-9A1B-A5856547D822}" srcOrd="1" destOrd="0" presId="urn:microsoft.com/office/officeart/2008/layout/HorizontalMultiLevelHierarchy"/>
    <dgm:cxn modelId="{D00F1042-A699-4EC0-BA58-009EE15A8BD8}" srcId="{95F6C604-7A3A-4E82-94FD-02759B0380C8}" destId="{EDC17A35-1AC9-43C7-95CC-3296389252AD}" srcOrd="3" destOrd="0" parTransId="{039FF9FE-1031-4940-ACA0-0A660B728919}" sibTransId="{132C34CA-125F-4F2F-A80C-6FF39F109483}"/>
    <dgm:cxn modelId="{DF7CDA79-AFA8-455F-AE67-D97BE5170FC0}" type="presOf" srcId="{95F6C604-7A3A-4E82-94FD-02759B0380C8}" destId="{26764031-FF1F-4339-9B77-415F5AB137DC}" srcOrd="0" destOrd="0" presId="urn:microsoft.com/office/officeart/2008/layout/HorizontalMultiLevelHierarchy"/>
    <dgm:cxn modelId="{2C79437C-9509-461F-8CF4-E35A7C2F31D0}" type="presOf" srcId="{1D3EAFB7-9EE9-4640-8B91-63FDEAF691B5}" destId="{69C7CF16-CB04-4BF5-A944-FA29428111D9}" srcOrd="1" destOrd="0" presId="urn:microsoft.com/office/officeart/2008/layout/HorizontalMultiLevelHierarchy"/>
    <dgm:cxn modelId="{A15DD49B-23E6-48FD-8C6B-E51F129AE0BF}" type="presOf" srcId="{5C5B0030-AD46-4994-B3E9-191C76457D7B}" destId="{34AC1155-62FB-4441-9CDA-8230A193857A}" srcOrd="0" destOrd="0" presId="urn:microsoft.com/office/officeart/2008/layout/HorizontalMultiLevelHierarchy"/>
    <dgm:cxn modelId="{0BB9329C-86C9-49B5-83F1-FD7D6CA62E97}" type="presOf" srcId="{1D3EAFB7-9EE9-4640-8B91-63FDEAF691B5}" destId="{692CE1B7-C561-4B5C-97D4-9E735364F9BD}" srcOrd="0" destOrd="0" presId="urn:microsoft.com/office/officeart/2008/layout/HorizontalMultiLevelHierarchy"/>
    <dgm:cxn modelId="{F38270C3-E423-428F-B77B-9B34D709290C}" srcId="{95F6C604-7A3A-4E82-94FD-02759B0380C8}" destId="{42777E48-5CA0-48E2-B2BA-15E51CA4A9E4}" srcOrd="2" destOrd="0" parTransId="{1D3EAFB7-9EE9-4640-8B91-63FDEAF691B5}" sibTransId="{18607247-CFFA-4D8E-99B9-967EFAB9B9FD}"/>
    <dgm:cxn modelId="{C17458C9-19AE-40E3-A4E3-787A282AC9E4}" type="presOf" srcId="{CE3191B9-6288-463E-A4EA-D55C12D1960E}" destId="{9D19F7B1-BB0C-4082-BCC7-26359B2EDDD2}" srcOrd="0" destOrd="0" presId="urn:microsoft.com/office/officeart/2008/layout/HorizontalMultiLevelHierarchy"/>
    <dgm:cxn modelId="{6BFE97CB-B8C4-406D-8830-8305515EC2A0}" srcId="{95F6C604-7A3A-4E82-94FD-02759B0380C8}" destId="{5C5B0030-AD46-4994-B3E9-191C76457D7B}" srcOrd="0" destOrd="0" parTransId="{CE3191B9-6288-463E-A4EA-D55C12D1960E}" sibTransId="{061E50B5-1E4B-4E4F-97B9-49BF13571D15}"/>
    <dgm:cxn modelId="{08310FD2-FBA5-4F75-8564-A94DDC3FBF55}" type="presOf" srcId="{C22806F2-F685-486D-A0EA-095297AB3303}" destId="{79DA4B1F-BF48-4690-A039-EE079FAD707D}" srcOrd="0" destOrd="0" presId="urn:microsoft.com/office/officeart/2008/layout/HorizontalMultiLevelHierarchy"/>
    <dgm:cxn modelId="{89DF32D9-AF08-473F-AEAA-BB5A2B2AE87E}" type="presOf" srcId="{039FF9FE-1031-4940-ACA0-0A660B728919}" destId="{3F90375D-11D8-43E4-A603-822B7654197D}" srcOrd="1" destOrd="0" presId="urn:microsoft.com/office/officeart/2008/layout/HorizontalMultiLevelHierarchy"/>
    <dgm:cxn modelId="{BA768DE5-74FE-409E-9DBA-DFB1C5A2F7B1}" type="presOf" srcId="{CA27B49F-D988-4A20-8561-42ABB52C1EAF}" destId="{A1D72359-94E1-40FB-A924-D1020E4F073F}" srcOrd="0" destOrd="0" presId="urn:microsoft.com/office/officeart/2008/layout/HorizontalMultiLevelHierarchy"/>
    <dgm:cxn modelId="{4685B7F5-AE0B-4307-923F-69DA739F87E6}" srcId="{95F6C604-7A3A-4E82-94FD-02759B0380C8}" destId="{C22806F2-F685-486D-A0EA-095297AB3303}" srcOrd="1" destOrd="0" parTransId="{95D113BD-97D4-477B-ADA8-7F6044970655}" sibTransId="{765CF0A0-3A42-40B3-97E8-4464671A7766}"/>
    <dgm:cxn modelId="{587E1945-284C-43CD-A844-DA1CD124C6E5}" type="presParOf" srcId="{A1D72359-94E1-40FB-A924-D1020E4F073F}" destId="{A9BBAFEA-8456-4484-9A12-D1BDEA61CC03}" srcOrd="0" destOrd="0" presId="urn:microsoft.com/office/officeart/2008/layout/HorizontalMultiLevelHierarchy"/>
    <dgm:cxn modelId="{B15F0C37-C71D-4C10-B49E-ADA04C772A12}" type="presParOf" srcId="{A9BBAFEA-8456-4484-9A12-D1BDEA61CC03}" destId="{26764031-FF1F-4339-9B77-415F5AB137DC}" srcOrd="0" destOrd="0" presId="urn:microsoft.com/office/officeart/2008/layout/HorizontalMultiLevelHierarchy"/>
    <dgm:cxn modelId="{67C24D70-56A5-42C2-AC5B-9DE1563097ED}" type="presParOf" srcId="{A9BBAFEA-8456-4484-9A12-D1BDEA61CC03}" destId="{2FA69A3C-58C3-4401-8489-990D3057A631}" srcOrd="1" destOrd="0" presId="urn:microsoft.com/office/officeart/2008/layout/HorizontalMultiLevelHierarchy"/>
    <dgm:cxn modelId="{4A09E8F2-CAB0-4D71-82E8-1728ADD0B8E8}" type="presParOf" srcId="{2FA69A3C-58C3-4401-8489-990D3057A631}" destId="{9D19F7B1-BB0C-4082-BCC7-26359B2EDDD2}" srcOrd="0" destOrd="0" presId="urn:microsoft.com/office/officeart/2008/layout/HorizontalMultiLevelHierarchy"/>
    <dgm:cxn modelId="{88902D55-AD20-49E8-980B-D629C3CFE44B}" type="presParOf" srcId="{9D19F7B1-BB0C-4082-BCC7-26359B2EDDD2}" destId="{AA784115-C9BC-4942-9A1B-A5856547D822}" srcOrd="0" destOrd="0" presId="urn:microsoft.com/office/officeart/2008/layout/HorizontalMultiLevelHierarchy"/>
    <dgm:cxn modelId="{437895C8-A20D-4663-AEB7-6D43B329F39D}" type="presParOf" srcId="{2FA69A3C-58C3-4401-8489-990D3057A631}" destId="{7DDB4B49-6921-42B5-886F-A0F423D0294D}" srcOrd="1" destOrd="0" presId="urn:microsoft.com/office/officeart/2008/layout/HorizontalMultiLevelHierarchy"/>
    <dgm:cxn modelId="{818C6BA4-75F2-49A2-B2AF-A002A0113619}" type="presParOf" srcId="{7DDB4B49-6921-42B5-886F-A0F423D0294D}" destId="{34AC1155-62FB-4441-9CDA-8230A193857A}" srcOrd="0" destOrd="0" presId="urn:microsoft.com/office/officeart/2008/layout/HorizontalMultiLevelHierarchy"/>
    <dgm:cxn modelId="{9FE080A2-9767-459D-AAAD-8813C1E30819}" type="presParOf" srcId="{7DDB4B49-6921-42B5-886F-A0F423D0294D}" destId="{364A88EB-66A1-4F33-9166-8DC356025154}" srcOrd="1" destOrd="0" presId="urn:microsoft.com/office/officeart/2008/layout/HorizontalMultiLevelHierarchy"/>
    <dgm:cxn modelId="{2B7A00E6-E0BC-40DF-842F-417D9AF57B7F}" type="presParOf" srcId="{2FA69A3C-58C3-4401-8489-990D3057A631}" destId="{198E4063-8B02-4F6B-87AC-5F7B11A1BFEE}" srcOrd="2" destOrd="0" presId="urn:microsoft.com/office/officeart/2008/layout/HorizontalMultiLevelHierarchy"/>
    <dgm:cxn modelId="{272AF097-1F40-4905-9136-32C86DA16C21}" type="presParOf" srcId="{198E4063-8B02-4F6B-87AC-5F7B11A1BFEE}" destId="{59B0FA5D-C3C9-4CED-BC0C-239E13254D9E}" srcOrd="0" destOrd="0" presId="urn:microsoft.com/office/officeart/2008/layout/HorizontalMultiLevelHierarchy"/>
    <dgm:cxn modelId="{B6E39951-9489-40E3-9D6E-3FA6AD1400FA}" type="presParOf" srcId="{2FA69A3C-58C3-4401-8489-990D3057A631}" destId="{1586BD0D-BA5F-4081-A306-7FB88D26CFEB}" srcOrd="3" destOrd="0" presId="urn:microsoft.com/office/officeart/2008/layout/HorizontalMultiLevelHierarchy"/>
    <dgm:cxn modelId="{871C7491-A477-4CB9-9933-1A2FE3DE70EE}" type="presParOf" srcId="{1586BD0D-BA5F-4081-A306-7FB88D26CFEB}" destId="{79DA4B1F-BF48-4690-A039-EE079FAD707D}" srcOrd="0" destOrd="0" presId="urn:microsoft.com/office/officeart/2008/layout/HorizontalMultiLevelHierarchy"/>
    <dgm:cxn modelId="{2EF544CD-9F9C-4F4E-A026-119A48F9E9E0}" type="presParOf" srcId="{1586BD0D-BA5F-4081-A306-7FB88D26CFEB}" destId="{6D6ACC69-8ABF-46B7-8240-1D562ED47BC9}" srcOrd="1" destOrd="0" presId="urn:microsoft.com/office/officeart/2008/layout/HorizontalMultiLevelHierarchy"/>
    <dgm:cxn modelId="{EE87CEFC-C6BD-4FA9-838E-D15F8A8DD845}" type="presParOf" srcId="{2FA69A3C-58C3-4401-8489-990D3057A631}" destId="{692CE1B7-C561-4B5C-97D4-9E735364F9BD}" srcOrd="4" destOrd="0" presId="urn:microsoft.com/office/officeart/2008/layout/HorizontalMultiLevelHierarchy"/>
    <dgm:cxn modelId="{E8F5BEBF-1057-46D9-9D42-B890422BA2DF}" type="presParOf" srcId="{692CE1B7-C561-4B5C-97D4-9E735364F9BD}" destId="{69C7CF16-CB04-4BF5-A944-FA29428111D9}" srcOrd="0" destOrd="0" presId="urn:microsoft.com/office/officeart/2008/layout/HorizontalMultiLevelHierarchy"/>
    <dgm:cxn modelId="{C400D05D-DDF3-4D1E-83DF-AF503C26A48D}" type="presParOf" srcId="{2FA69A3C-58C3-4401-8489-990D3057A631}" destId="{06F58E70-B018-40FD-A86A-6B1CB96E639A}" srcOrd="5" destOrd="0" presId="urn:microsoft.com/office/officeart/2008/layout/HorizontalMultiLevelHierarchy"/>
    <dgm:cxn modelId="{4EEC9168-123D-4D5B-9628-C3AF214204B7}" type="presParOf" srcId="{06F58E70-B018-40FD-A86A-6B1CB96E639A}" destId="{29CD3585-A0B1-48F7-96B0-A1D987907609}" srcOrd="0" destOrd="0" presId="urn:microsoft.com/office/officeart/2008/layout/HorizontalMultiLevelHierarchy"/>
    <dgm:cxn modelId="{4819983F-523A-46BB-B33C-3707AF1C70CC}" type="presParOf" srcId="{06F58E70-B018-40FD-A86A-6B1CB96E639A}" destId="{0A4A7C51-45E6-4153-B9FF-2B187EE567E1}" srcOrd="1" destOrd="0" presId="urn:microsoft.com/office/officeart/2008/layout/HorizontalMultiLevelHierarchy"/>
    <dgm:cxn modelId="{D77EF5FA-165A-448B-BB75-3E37E0C70587}" type="presParOf" srcId="{2FA69A3C-58C3-4401-8489-990D3057A631}" destId="{3B40B0D8-ED7D-42E9-A5AA-74D2A23FD9D9}" srcOrd="6" destOrd="0" presId="urn:microsoft.com/office/officeart/2008/layout/HorizontalMultiLevelHierarchy"/>
    <dgm:cxn modelId="{E76AB742-8D8F-4E4C-B6BA-14F48AA58D16}" type="presParOf" srcId="{3B40B0D8-ED7D-42E9-A5AA-74D2A23FD9D9}" destId="{3F90375D-11D8-43E4-A603-822B7654197D}" srcOrd="0" destOrd="0" presId="urn:microsoft.com/office/officeart/2008/layout/HorizontalMultiLevelHierarchy"/>
    <dgm:cxn modelId="{FD1805BE-298A-491C-BB4A-89157F22F104}" type="presParOf" srcId="{2FA69A3C-58C3-4401-8489-990D3057A631}" destId="{FD681509-1BA3-4B96-8CD2-A8CC2E20A19D}" srcOrd="7" destOrd="0" presId="urn:microsoft.com/office/officeart/2008/layout/HorizontalMultiLevelHierarchy"/>
    <dgm:cxn modelId="{392C5316-E44C-43E1-A220-F3989AD627FF}" type="presParOf" srcId="{FD681509-1BA3-4B96-8CD2-A8CC2E20A19D}" destId="{B0CCB069-86DF-4500-BB54-42B77626680C}" srcOrd="0" destOrd="0" presId="urn:microsoft.com/office/officeart/2008/layout/HorizontalMultiLevelHierarchy"/>
    <dgm:cxn modelId="{8730C445-E2FB-41A9-B168-944534E34050}" type="presParOf" srcId="{FD681509-1BA3-4B96-8CD2-A8CC2E20A19D}" destId="{2EF09749-9C60-4D05-9F01-A61B5F2E5D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27B49F-D988-4A20-8561-42ABB52C1E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6C604-7A3A-4E82-94FD-02759B0380C8}">
      <dgm:prSet phldrT="[Text]" custT="1"/>
      <dgm:spPr/>
      <dgm:t>
        <a:bodyPr/>
        <a:lstStyle/>
        <a:p>
          <a:r>
            <a:rPr lang="en-US" sz="2800" dirty="0"/>
            <a:t>Media &amp; Entertainment </a:t>
          </a:r>
        </a:p>
      </dgm:t>
    </dgm:pt>
    <dgm:pt modelId="{EC9C4A81-09ED-43FD-BC03-FEC47C4C123E}" type="parTrans" cxnId="{B6196605-CBF1-48F6-A34A-138DD71AC8BE}">
      <dgm:prSet/>
      <dgm:spPr/>
      <dgm:t>
        <a:bodyPr/>
        <a:lstStyle/>
        <a:p>
          <a:endParaRPr lang="en-US"/>
        </a:p>
      </dgm:t>
    </dgm:pt>
    <dgm:pt modelId="{E83E53C4-4E80-4EC7-887B-2C587AB8C6DB}" type="sibTrans" cxnId="{B6196605-CBF1-48F6-A34A-138DD71AC8BE}">
      <dgm:prSet/>
      <dgm:spPr/>
      <dgm:t>
        <a:bodyPr/>
        <a:lstStyle/>
        <a:p>
          <a:endParaRPr lang="en-US"/>
        </a:p>
      </dgm:t>
    </dgm:pt>
    <dgm:pt modelId="{5C5B0030-AD46-4994-B3E9-191C76457D7B}">
      <dgm:prSet phldrT="[Text]"/>
      <dgm:spPr/>
      <dgm:t>
        <a:bodyPr/>
        <a:lstStyle/>
        <a:p>
          <a:r>
            <a:rPr lang="en-US" dirty="0"/>
            <a:t>Targeted Content</a:t>
          </a:r>
        </a:p>
      </dgm:t>
    </dgm:pt>
    <dgm:pt modelId="{CE3191B9-6288-463E-A4EA-D55C12D1960E}" type="parTrans" cxnId="{6BFE97CB-B8C4-406D-8830-8305515EC2A0}">
      <dgm:prSet/>
      <dgm:spPr/>
      <dgm:t>
        <a:bodyPr/>
        <a:lstStyle/>
        <a:p>
          <a:endParaRPr lang="en-US"/>
        </a:p>
      </dgm:t>
    </dgm:pt>
    <dgm:pt modelId="{061E50B5-1E4B-4E4F-97B9-49BF13571D15}" type="sibTrans" cxnId="{6BFE97CB-B8C4-406D-8830-8305515EC2A0}">
      <dgm:prSet/>
      <dgm:spPr/>
      <dgm:t>
        <a:bodyPr/>
        <a:lstStyle/>
        <a:p>
          <a:endParaRPr lang="en-US"/>
        </a:p>
      </dgm:t>
    </dgm:pt>
    <dgm:pt modelId="{42777E48-5CA0-48E2-B2BA-15E51CA4A9E4}">
      <dgm:prSet phldrT="[Text]"/>
      <dgm:spPr/>
      <dgm:t>
        <a:bodyPr/>
        <a:lstStyle/>
        <a:p>
          <a:pPr rtl="0"/>
          <a:r>
            <a:rPr lang="en-US" dirty="0"/>
            <a:t>Discovery &amp; Recommendation</a:t>
          </a:r>
        </a:p>
      </dgm:t>
    </dgm:pt>
    <dgm:pt modelId="{1D3EAFB7-9EE9-4640-8B91-63FDEAF691B5}" type="parTrans" cxnId="{F38270C3-E423-428F-B77B-9B34D709290C}">
      <dgm:prSet/>
      <dgm:spPr/>
      <dgm:t>
        <a:bodyPr/>
        <a:lstStyle/>
        <a:p>
          <a:endParaRPr lang="en-US"/>
        </a:p>
      </dgm:t>
    </dgm:pt>
    <dgm:pt modelId="{18607247-CFFA-4D8E-99B9-967EFAB9B9FD}" type="sibTrans" cxnId="{F38270C3-E423-428F-B77B-9B34D709290C}">
      <dgm:prSet/>
      <dgm:spPr/>
      <dgm:t>
        <a:bodyPr/>
        <a:lstStyle/>
        <a:p>
          <a:endParaRPr lang="en-US"/>
        </a:p>
      </dgm:t>
    </dgm:pt>
    <dgm:pt modelId="{485A449D-F638-453E-89C3-A83C91311B1C}">
      <dgm:prSet phldrT="[Text]"/>
      <dgm:spPr/>
      <dgm:t>
        <a:bodyPr/>
        <a:lstStyle/>
        <a:p>
          <a:pPr rtl="0"/>
          <a:r>
            <a:rPr lang="en-US" dirty="0"/>
            <a:t>Reporting Automation</a:t>
          </a:r>
        </a:p>
      </dgm:t>
    </dgm:pt>
    <dgm:pt modelId="{E0D5651D-7771-4A57-841E-6DAD8F4E1092}" type="parTrans" cxnId="{41F86DCD-FC81-408B-B3D4-FC07144AB682}">
      <dgm:prSet/>
      <dgm:spPr/>
      <dgm:t>
        <a:bodyPr/>
        <a:lstStyle/>
        <a:p>
          <a:endParaRPr lang="en-US"/>
        </a:p>
      </dgm:t>
    </dgm:pt>
    <dgm:pt modelId="{4A9F8D11-87C6-4F28-9F9C-B4F9217E498E}" type="sibTrans" cxnId="{41F86DCD-FC81-408B-B3D4-FC07144AB682}">
      <dgm:prSet/>
      <dgm:spPr/>
      <dgm:t>
        <a:bodyPr/>
        <a:lstStyle/>
        <a:p>
          <a:endParaRPr lang="en-US"/>
        </a:p>
      </dgm:t>
    </dgm:pt>
    <dgm:pt modelId="{C22806F2-F685-486D-A0EA-095297AB3303}">
      <dgm:prSet phldrT="[Text]"/>
      <dgm:spPr/>
      <dgm:t>
        <a:bodyPr/>
        <a:lstStyle/>
        <a:p>
          <a:r>
            <a:rPr lang="en-US" dirty="0"/>
            <a:t>Boosting User Experience</a:t>
          </a:r>
        </a:p>
      </dgm:t>
    </dgm:pt>
    <dgm:pt modelId="{765CF0A0-3A42-40B3-97E8-4464671A7766}" type="sibTrans" cxnId="{4685B7F5-AE0B-4307-923F-69DA739F87E6}">
      <dgm:prSet/>
      <dgm:spPr/>
      <dgm:t>
        <a:bodyPr/>
        <a:lstStyle/>
        <a:p>
          <a:endParaRPr lang="en-US"/>
        </a:p>
      </dgm:t>
    </dgm:pt>
    <dgm:pt modelId="{95D113BD-97D4-477B-ADA8-7F6044970655}" type="parTrans" cxnId="{4685B7F5-AE0B-4307-923F-69DA739F87E6}">
      <dgm:prSet/>
      <dgm:spPr/>
      <dgm:t>
        <a:bodyPr/>
        <a:lstStyle/>
        <a:p>
          <a:endParaRPr lang="en-US"/>
        </a:p>
      </dgm:t>
    </dgm:pt>
    <dgm:pt modelId="{A1D72359-94E1-40FB-A924-D1020E4F073F}" type="pres">
      <dgm:prSet presAssocID="{CA27B49F-D988-4A20-8561-42ABB52C1E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BAFEA-8456-4484-9A12-D1BDEA61CC03}" type="pres">
      <dgm:prSet presAssocID="{95F6C604-7A3A-4E82-94FD-02759B0380C8}" presName="root1" presStyleCnt="0"/>
      <dgm:spPr/>
    </dgm:pt>
    <dgm:pt modelId="{26764031-FF1F-4339-9B77-415F5AB137DC}" type="pres">
      <dgm:prSet presAssocID="{95F6C604-7A3A-4E82-94FD-02759B0380C8}" presName="LevelOneTextNode" presStyleLbl="node0" presStyleIdx="0" presStyleCnt="1">
        <dgm:presLayoutVars>
          <dgm:chPref val="3"/>
        </dgm:presLayoutVars>
      </dgm:prSet>
      <dgm:spPr/>
    </dgm:pt>
    <dgm:pt modelId="{2FA69A3C-58C3-4401-8489-990D3057A631}" type="pres">
      <dgm:prSet presAssocID="{95F6C604-7A3A-4E82-94FD-02759B0380C8}" presName="level2hierChild" presStyleCnt="0"/>
      <dgm:spPr/>
    </dgm:pt>
    <dgm:pt modelId="{9D19F7B1-BB0C-4082-BCC7-26359B2EDDD2}" type="pres">
      <dgm:prSet presAssocID="{CE3191B9-6288-463E-A4EA-D55C12D1960E}" presName="conn2-1" presStyleLbl="parChTrans1D2" presStyleIdx="0" presStyleCnt="4"/>
      <dgm:spPr/>
    </dgm:pt>
    <dgm:pt modelId="{AA784115-C9BC-4942-9A1B-A5856547D822}" type="pres">
      <dgm:prSet presAssocID="{CE3191B9-6288-463E-A4EA-D55C12D1960E}" presName="connTx" presStyleLbl="parChTrans1D2" presStyleIdx="0" presStyleCnt="4"/>
      <dgm:spPr/>
    </dgm:pt>
    <dgm:pt modelId="{7DDB4B49-6921-42B5-886F-A0F423D0294D}" type="pres">
      <dgm:prSet presAssocID="{5C5B0030-AD46-4994-B3E9-191C76457D7B}" presName="root2" presStyleCnt="0"/>
      <dgm:spPr/>
    </dgm:pt>
    <dgm:pt modelId="{34AC1155-62FB-4441-9CDA-8230A193857A}" type="pres">
      <dgm:prSet presAssocID="{5C5B0030-AD46-4994-B3E9-191C76457D7B}" presName="LevelTwoTextNode" presStyleLbl="node2" presStyleIdx="0" presStyleCnt="4">
        <dgm:presLayoutVars>
          <dgm:chPref val="3"/>
        </dgm:presLayoutVars>
      </dgm:prSet>
      <dgm:spPr/>
    </dgm:pt>
    <dgm:pt modelId="{364A88EB-66A1-4F33-9166-8DC356025154}" type="pres">
      <dgm:prSet presAssocID="{5C5B0030-AD46-4994-B3E9-191C76457D7B}" presName="level3hierChild" presStyleCnt="0"/>
      <dgm:spPr/>
    </dgm:pt>
    <dgm:pt modelId="{198E4063-8B02-4F6B-87AC-5F7B11A1BFEE}" type="pres">
      <dgm:prSet presAssocID="{95D113BD-97D4-477B-ADA8-7F6044970655}" presName="conn2-1" presStyleLbl="parChTrans1D2" presStyleIdx="1" presStyleCnt="4"/>
      <dgm:spPr/>
    </dgm:pt>
    <dgm:pt modelId="{59B0FA5D-C3C9-4CED-BC0C-239E13254D9E}" type="pres">
      <dgm:prSet presAssocID="{95D113BD-97D4-477B-ADA8-7F6044970655}" presName="connTx" presStyleLbl="parChTrans1D2" presStyleIdx="1" presStyleCnt="4"/>
      <dgm:spPr/>
    </dgm:pt>
    <dgm:pt modelId="{1586BD0D-BA5F-4081-A306-7FB88D26CFEB}" type="pres">
      <dgm:prSet presAssocID="{C22806F2-F685-486D-A0EA-095297AB3303}" presName="root2" presStyleCnt="0"/>
      <dgm:spPr/>
    </dgm:pt>
    <dgm:pt modelId="{79DA4B1F-BF48-4690-A039-EE079FAD707D}" type="pres">
      <dgm:prSet presAssocID="{C22806F2-F685-486D-A0EA-095297AB3303}" presName="LevelTwoTextNode" presStyleLbl="node2" presStyleIdx="1" presStyleCnt="4">
        <dgm:presLayoutVars>
          <dgm:chPref val="3"/>
        </dgm:presLayoutVars>
      </dgm:prSet>
      <dgm:spPr/>
    </dgm:pt>
    <dgm:pt modelId="{6D6ACC69-8ABF-46B7-8240-1D562ED47BC9}" type="pres">
      <dgm:prSet presAssocID="{C22806F2-F685-486D-A0EA-095297AB3303}" presName="level3hierChild" presStyleCnt="0"/>
      <dgm:spPr/>
    </dgm:pt>
    <dgm:pt modelId="{692CE1B7-C561-4B5C-97D4-9E735364F9BD}" type="pres">
      <dgm:prSet presAssocID="{1D3EAFB7-9EE9-4640-8B91-63FDEAF691B5}" presName="conn2-1" presStyleLbl="parChTrans1D2" presStyleIdx="2" presStyleCnt="4"/>
      <dgm:spPr/>
    </dgm:pt>
    <dgm:pt modelId="{69C7CF16-CB04-4BF5-A944-FA29428111D9}" type="pres">
      <dgm:prSet presAssocID="{1D3EAFB7-9EE9-4640-8B91-63FDEAF691B5}" presName="connTx" presStyleLbl="parChTrans1D2" presStyleIdx="2" presStyleCnt="4"/>
      <dgm:spPr/>
    </dgm:pt>
    <dgm:pt modelId="{06F58E70-B018-40FD-A86A-6B1CB96E639A}" type="pres">
      <dgm:prSet presAssocID="{42777E48-5CA0-48E2-B2BA-15E51CA4A9E4}" presName="root2" presStyleCnt="0"/>
      <dgm:spPr/>
    </dgm:pt>
    <dgm:pt modelId="{29CD3585-A0B1-48F7-96B0-A1D987907609}" type="pres">
      <dgm:prSet presAssocID="{42777E48-5CA0-48E2-B2BA-15E51CA4A9E4}" presName="LevelTwoTextNode" presStyleLbl="node2" presStyleIdx="2" presStyleCnt="4">
        <dgm:presLayoutVars>
          <dgm:chPref val="3"/>
        </dgm:presLayoutVars>
      </dgm:prSet>
      <dgm:spPr/>
    </dgm:pt>
    <dgm:pt modelId="{0A4A7C51-45E6-4153-B9FF-2B187EE567E1}" type="pres">
      <dgm:prSet presAssocID="{42777E48-5CA0-48E2-B2BA-15E51CA4A9E4}" presName="level3hierChild" presStyleCnt="0"/>
      <dgm:spPr/>
    </dgm:pt>
    <dgm:pt modelId="{D6D0945B-2C3E-4E46-8BA5-51FE0D02200C}" type="pres">
      <dgm:prSet presAssocID="{E0D5651D-7771-4A57-841E-6DAD8F4E1092}" presName="conn2-1" presStyleLbl="parChTrans1D2" presStyleIdx="3" presStyleCnt="4"/>
      <dgm:spPr/>
    </dgm:pt>
    <dgm:pt modelId="{A924A348-996E-44C9-A892-E5EFB8F88B71}" type="pres">
      <dgm:prSet presAssocID="{E0D5651D-7771-4A57-841E-6DAD8F4E1092}" presName="connTx" presStyleLbl="parChTrans1D2" presStyleIdx="3" presStyleCnt="4"/>
      <dgm:spPr/>
    </dgm:pt>
    <dgm:pt modelId="{331D13E2-3297-4606-A79C-DDF887649E70}" type="pres">
      <dgm:prSet presAssocID="{485A449D-F638-453E-89C3-A83C91311B1C}" presName="root2" presStyleCnt="0"/>
      <dgm:spPr/>
    </dgm:pt>
    <dgm:pt modelId="{760FC615-96D4-4C73-954B-73A7A0979011}" type="pres">
      <dgm:prSet presAssocID="{485A449D-F638-453E-89C3-A83C91311B1C}" presName="LevelTwoTextNode" presStyleLbl="node2" presStyleIdx="3" presStyleCnt="4">
        <dgm:presLayoutVars>
          <dgm:chPref val="3"/>
        </dgm:presLayoutVars>
      </dgm:prSet>
      <dgm:spPr/>
    </dgm:pt>
    <dgm:pt modelId="{5574FC8A-3619-478A-ADAF-21FC1D1F10D7}" type="pres">
      <dgm:prSet presAssocID="{485A449D-F638-453E-89C3-A83C91311B1C}" presName="level3hierChild" presStyleCnt="0"/>
      <dgm:spPr/>
    </dgm:pt>
  </dgm:ptLst>
  <dgm:cxnLst>
    <dgm:cxn modelId="{B6196605-CBF1-48F6-A34A-138DD71AC8BE}" srcId="{CA27B49F-D988-4A20-8561-42ABB52C1EAF}" destId="{95F6C604-7A3A-4E82-94FD-02759B0380C8}" srcOrd="0" destOrd="0" parTransId="{EC9C4A81-09ED-43FD-BC03-FEC47C4C123E}" sibTransId="{E83E53C4-4E80-4EC7-887B-2C587AB8C6DB}"/>
    <dgm:cxn modelId="{0A78C617-D185-428B-9659-4876E7ADA8E6}" type="presOf" srcId="{95D113BD-97D4-477B-ADA8-7F6044970655}" destId="{59B0FA5D-C3C9-4CED-BC0C-239E13254D9E}" srcOrd="1" destOrd="0" presId="urn:microsoft.com/office/officeart/2008/layout/HorizontalMultiLevelHierarchy"/>
    <dgm:cxn modelId="{00A3BE24-D83C-4D39-B4FC-23089266F83E}" type="presOf" srcId="{42777E48-5CA0-48E2-B2BA-15E51CA4A9E4}" destId="{29CD3585-A0B1-48F7-96B0-A1D987907609}" srcOrd="0" destOrd="0" presId="urn:microsoft.com/office/officeart/2008/layout/HorizontalMultiLevelHierarchy"/>
    <dgm:cxn modelId="{B05D3B29-6046-4CBE-92D7-2D400F3D9FE0}" type="presOf" srcId="{95D113BD-97D4-477B-ADA8-7F6044970655}" destId="{198E4063-8B02-4F6B-87AC-5F7B11A1BFEE}" srcOrd="0" destOrd="0" presId="urn:microsoft.com/office/officeart/2008/layout/HorizontalMultiLevelHierarchy"/>
    <dgm:cxn modelId="{088B425D-9EF7-4E1D-B355-BB4E836B5C31}" type="presOf" srcId="{CE3191B9-6288-463E-A4EA-D55C12D1960E}" destId="{AA784115-C9BC-4942-9A1B-A5856547D822}" srcOrd="1" destOrd="0" presId="urn:microsoft.com/office/officeart/2008/layout/HorizontalMultiLevelHierarchy"/>
    <dgm:cxn modelId="{5D529746-9A13-45FC-BE62-9CCA4D62E595}" type="presOf" srcId="{E0D5651D-7771-4A57-841E-6DAD8F4E1092}" destId="{A924A348-996E-44C9-A892-E5EFB8F88B71}" srcOrd="1" destOrd="0" presId="urn:microsoft.com/office/officeart/2008/layout/HorizontalMultiLevelHierarchy"/>
    <dgm:cxn modelId="{DF7CDA79-AFA8-455F-AE67-D97BE5170FC0}" type="presOf" srcId="{95F6C604-7A3A-4E82-94FD-02759B0380C8}" destId="{26764031-FF1F-4339-9B77-415F5AB137DC}" srcOrd="0" destOrd="0" presId="urn:microsoft.com/office/officeart/2008/layout/HorizontalMultiLevelHierarchy"/>
    <dgm:cxn modelId="{2C79437C-9509-461F-8CF4-E35A7C2F31D0}" type="presOf" srcId="{1D3EAFB7-9EE9-4640-8B91-63FDEAF691B5}" destId="{69C7CF16-CB04-4BF5-A944-FA29428111D9}" srcOrd="1" destOrd="0" presId="urn:microsoft.com/office/officeart/2008/layout/HorizontalMultiLevelHierarchy"/>
    <dgm:cxn modelId="{A15DD49B-23E6-48FD-8C6B-E51F129AE0BF}" type="presOf" srcId="{5C5B0030-AD46-4994-B3E9-191C76457D7B}" destId="{34AC1155-62FB-4441-9CDA-8230A193857A}" srcOrd="0" destOrd="0" presId="urn:microsoft.com/office/officeart/2008/layout/HorizontalMultiLevelHierarchy"/>
    <dgm:cxn modelId="{0BB9329C-86C9-49B5-83F1-FD7D6CA62E97}" type="presOf" srcId="{1D3EAFB7-9EE9-4640-8B91-63FDEAF691B5}" destId="{692CE1B7-C561-4B5C-97D4-9E735364F9BD}" srcOrd="0" destOrd="0" presId="urn:microsoft.com/office/officeart/2008/layout/HorizontalMultiLevelHierarchy"/>
    <dgm:cxn modelId="{3894D0A8-A875-491F-812D-73007F6AD36E}" type="presOf" srcId="{485A449D-F638-453E-89C3-A83C91311B1C}" destId="{760FC615-96D4-4C73-954B-73A7A0979011}" srcOrd="0" destOrd="0" presId="urn:microsoft.com/office/officeart/2008/layout/HorizontalMultiLevelHierarchy"/>
    <dgm:cxn modelId="{F38270C3-E423-428F-B77B-9B34D709290C}" srcId="{95F6C604-7A3A-4E82-94FD-02759B0380C8}" destId="{42777E48-5CA0-48E2-B2BA-15E51CA4A9E4}" srcOrd="2" destOrd="0" parTransId="{1D3EAFB7-9EE9-4640-8B91-63FDEAF691B5}" sibTransId="{18607247-CFFA-4D8E-99B9-967EFAB9B9FD}"/>
    <dgm:cxn modelId="{FC6ACAC4-6672-40BC-9E84-979A48735A71}" type="presOf" srcId="{E0D5651D-7771-4A57-841E-6DAD8F4E1092}" destId="{D6D0945B-2C3E-4E46-8BA5-51FE0D02200C}" srcOrd="0" destOrd="0" presId="urn:microsoft.com/office/officeart/2008/layout/HorizontalMultiLevelHierarchy"/>
    <dgm:cxn modelId="{C17458C9-19AE-40E3-A4E3-787A282AC9E4}" type="presOf" srcId="{CE3191B9-6288-463E-A4EA-D55C12D1960E}" destId="{9D19F7B1-BB0C-4082-BCC7-26359B2EDDD2}" srcOrd="0" destOrd="0" presId="urn:microsoft.com/office/officeart/2008/layout/HorizontalMultiLevelHierarchy"/>
    <dgm:cxn modelId="{6BFE97CB-B8C4-406D-8830-8305515EC2A0}" srcId="{95F6C604-7A3A-4E82-94FD-02759B0380C8}" destId="{5C5B0030-AD46-4994-B3E9-191C76457D7B}" srcOrd="0" destOrd="0" parTransId="{CE3191B9-6288-463E-A4EA-D55C12D1960E}" sibTransId="{061E50B5-1E4B-4E4F-97B9-49BF13571D15}"/>
    <dgm:cxn modelId="{41F86DCD-FC81-408B-B3D4-FC07144AB682}" srcId="{95F6C604-7A3A-4E82-94FD-02759B0380C8}" destId="{485A449D-F638-453E-89C3-A83C91311B1C}" srcOrd="3" destOrd="0" parTransId="{E0D5651D-7771-4A57-841E-6DAD8F4E1092}" sibTransId="{4A9F8D11-87C6-4F28-9F9C-B4F9217E498E}"/>
    <dgm:cxn modelId="{08310FD2-FBA5-4F75-8564-A94DDC3FBF55}" type="presOf" srcId="{C22806F2-F685-486D-A0EA-095297AB3303}" destId="{79DA4B1F-BF48-4690-A039-EE079FAD707D}" srcOrd="0" destOrd="0" presId="urn:microsoft.com/office/officeart/2008/layout/HorizontalMultiLevelHierarchy"/>
    <dgm:cxn modelId="{BA768DE5-74FE-409E-9DBA-DFB1C5A2F7B1}" type="presOf" srcId="{CA27B49F-D988-4A20-8561-42ABB52C1EAF}" destId="{A1D72359-94E1-40FB-A924-D1020E4F073F}" srcOrd="0" destOrd="0" presId="urn:microsoft.com/office/officeart/2008/layout/HorizontalMultiLevelHierarchy"/>
    <dgm:cxn modelId="{4685B7F5-AE0B-4307-923F-69DA739F87E6}" srcId="{95F6C604-7A3A-4E82-94FD-02759B0380C8}" destId="{C22806F2-F685-486D-A0EA-095297AB3303}" srcOrd="1" destOrd="0" parTransId="{95D113BD-97D4-477B-ADA8-7F6044970655}" sibTransId="{765CF0A0-3A42-40B3-97E8-4464671A7766}"/>
    <dgm:cxn modelId="{587E1945-284C-43CD-A844-DA1CD124C6E5}" type="presParOf" srcId="{A1D72359-94E1-40FB-A924-D1020E4F073F}" destId="{A9BBAFEA-8456-4484-9A12-D1BDEA61CC03}" srcOrd="0" destOrd="0" presId="urn:microsoft.com/office/officeart/2008/layout/HorizontalMultiLevelHierarchy"/>
    <dgm:cxn modelId="{B15F0C37-C71D-4C10-B49E-ADA04C772A12}" type="presParOf" srcId="{A9BBAFEA-8456-4484-9A12-D1BDEA61CC03}" destId="{26764031-FF1F-4339-9B77-415F5AB137DC}" srcOrd="0" destOrd="0" presId="urn:microsoft.com/office/officeart/2008/layout/HorizontalMultiLevelHierarchy"/>
    <dgm:cxn modelId="{67C24D70-56A5-42C2-AC5B-9DE1563097ED}" type="presParOf" srcId="{A9BBAFEA-8456-4484-9A12-D1BDEA61CC03}" destId="{2FA69A3C-58C3-4401-8489-990D3057A631}" srcOrd="1" destOrd="0" presId="urn:microsoft.com/office/officeart/2008/layout/HorizontalMultiLevelHierarchy"/>
    <dgm:cxn modelId="{4A09E8F2-CAB0-4D71-82E8-1728ADD0B8E8}" type="presParOf" srcId="{2FA69A3C-58C3-4401-8489-990D3057A631}" destId="{9D19F7B1-BB0C-4082-BCC7-26359B2EDDD2}" srcOrd="0" destOrd="0" presId="urn:microsoft.com/office/officeart/2008/layout/HorizontalMultiLevelHierarchy"/>
    <dgm:cxn modelId="{88902D55-AD20-49E8-980B-D629C3CFE44B}" type="presParOf" srcId="{9D19F7B1-BB0C-4082-BCC7-26359B2EDDD2}" destId="{AA784115-C9BC-4942-9A1B-A5856547D822}" srcOrd="0" destOrd="0" presId="urn:microsoft.com/office/officeart/2008/layout/HorizontalMultiLevelHierarchy"/>
    <dgm:cxn modelId="{437895C8-A20D-4663-AEB7-6D43B329F39D}" type="presParOf" srcId="{2FA69A3C-58C3-4401-8489-990D3057A631}" destId="{7DDB4B49-6921-42B5-886F-A0F423D0294D}" srcOrd="1" destOrd="0" presId="urn:microsoft.com/office/officeart/2008/layout/HorizontalMultiLevelHierarchy"/>
    <dgm:cxn modelId="{818C6BA4-75F2-49A2-B2AF-A002A0113619}" type="presParOf" srcId="{7DDB4B49-6921-42B5-886F-A0F423D0294D}" destId="{34AC1155-62FB-4441-9CDA-8230A193857A}" srcOrd="0" destOrd="0" presId="urn:microsoft.com/office/officeart/2008/layout/HorizontalMultiLevelHierarchy"/>
    <dgm:cxn modelId="{9FE080A2-9767-459D-AAAD-8813C1E30819}" type="presParOf" srcId="{7DDB4B49-6921-42B5-886F-A0F423D0294D}" destId="{364A88EB-66A1-4F33-9166-8DC356025154}" srcOrd="1" destOrd="0" presId="urn:microsoft.com/office/officeart/2008/layout/HorizontalMultiLevelHierarchy"/>
    <dgm:cxn modelId="{2B7A00E6-E0BC-40DF-842F-417D9AF57B7F}" type="presParOf" srcId="{2FA69A3C-58C3-4401-8489-990D3057A631}" destId="{198E4063-8B02-4F6B-87AC-5F7B11A1BFEE}" srcOrd="2" destOrd="0" presId="urn:microsoft.com/office/officeart/2008/layout/HorizontalMultiLevelHierarchy"/>
    <dgm:cxn modelId="{272AF097-1F40-4905-9136-32C86DA16C21}" type="presParOf" srcId="{198E4063-8B02-4F6B-87AC-5F7B11A1BFEE}" destId="{59B0FA5D-C3C9-4CED-BC0C-239E13254D9E}" srcOrd="0" destOrd="0" presId="urn:microsoft.com/office/officeart/2008/layout/HorizontalMultiLevelHierarchy"/>
    <dgm:cxn modelId="{B6E39951-9489-40E3-9D6E-3FA6AD1400FA}" type="presParOf" srcId="{2FA69A3C-58C3-4401-8489-990D3057A631}" destId="{1586BD0D-BA5F-4081-A306-7FB88D26CFEB}" srcOrd="3" destOrd="0" presId="urn:microsoft.com/office/officeart/2008/layout/HorizontalMultiLevelHierarchy"/>
    <dgm:cxn modelId="{871C7491-A477-4CB9-9933-1A2FE3DE70EE}" type="presParOf" srcId="{1586BD0D-BA5F-4081-A306-7FB88D26CFEB}" destId="{79DA4B1F-BF48-4690-A039-EE079FAD707D}" srcOrd="0" destOrd="0" presId="urn:microsoft.com/office/officeart/2008/layout/HorizontalMultiLevelHierarchy"/>
    <dgm:cxn modelId="{2EF544CD-9F9C-4F4E-A026-119A48F9E9E0}" type="presParOf" srcId="{1586BD0D-BA5F-4081-A306-7FB88D26CFEB}" destId="{6D6ACC69-8ABF-46B7-8240-1D562ED47BC9}" srcOrd="1" destOrd="0" presId="urn:microsoft.com/office/officeart/2008/layout/HorizontalMultiLevelHierarchy"/>
    <dgm:cxn modelId="{EE87CEFC-C6BD-4FA9-838E-D15F8A8DD845}" type="presParOf" srcId="{2FA69A3C-58C3-4401-8489-990D3057A631}" destId="{692CE1B7-C561-4B5C-97D4-9E735364F9BD}" srcOrd="4" destOrd="0" presId="urn:microsoft.com/office/officeart/2008/layout/HorizontalMultiLevelHierarchy"/>
    <dgm:cxn modelId="{E8F5BEBF-1057-46D9-9D42-B890422BA2DF}" type="presParOf" srcId="{692CE1B7-C561-4B5C-97D4-9E735364F9BD}" destId="{69C7CF16-CB04-4BF5-A944-FA29428111D9}" srcOrd="0" destOrd="0" presId="urn:microsoft.com/office/officeart/2008/layout/HorizontalMultiLevelHierarchy"/>
    <dgm:cxn modelId="{C400D05D-DDF3-4D1E-83DF-AF503C26A48D}" type="presParOf" srcId="{2FA69A3C-58C3-4401-8489-990D3057A631}" destId="{06F58E70-B018-40FD-A86A-6B1CB96E639A}" srcOrd="5" destOrd="0" presId="urn:microsoft.com/office/officeart/2008/layout/HorizontalMultiLevelHierarchy"/>
    <dgm:cxn modelId="{4EEC9168-123D-4D5B-9628-C3AF214204B7}" type="presParOf" srcId="{06F58E70-B018-40FD-A86A-6B1CB96E639A}" destId="{29CD3585-A0B1-48F7-96B0-A1D987907609}" srcOrd="0" destOrd="0" presId="urn:microsoft.com/office/officeart/2008/layout/HorizontalMultiLevelHierarchy"/>
    <dgm:cxn modelId="{4819983F-523A-46BB-B33C-3707AF1C70CC}" type="presParOf" srcId="{06F58E70-B018-40FD-A86A-6B1CB96E639A}" destId="{0A4A7C51-45E6-4153-B9FF-2B187EE567E1}" srcOrd="1" destOrd="0" presId="urn:microsoft.com/office/officeart/2008/layout/HorizontalMultiLevelHierarchy"/>
    <dgm:cxn modelId="{02BC472E-C6ED-4805-BB4E-3DA01ACCFFBB}" type="presParOf" srcId="{2FA69A3C-58C3-4401-8489-990D3057A631}" destId="{D6D0945B-2C3E-4E46-8BA5-51FE0D02200C}" srcOrd="6" destOrd="0" presId="urn:microsoft.com/office/officeart/2008/layout/HorizontalMultiLevelHierarchy"/>
    <dgm:cxn modelId="{34BC1C78-A560-4302-BE09-C3B85C37B6BA}" type="presParOf" srcId="{D6D0945B-2C3E-4E46-8BA5-51FE0D02200C}" destId="{A924A348-996E-44C9-A892-E5EFB8F88B71}" srcOrd="0" destOrd="0" presId="urn:microsoft.com/office/officeart/2008/layout/HorizontalMultiLevelHierarchy"/>
    <dgm:cxn modelId="{A82B32D9-3DF8-4998-8A37-EF9F3BD03A9A}" type="presParOf" srcId="{2FA69A3C-58C3-4401-8489-990D3057A631}" destId="{331D13E2-3297-4606-A79C-DDF887649E70}" srcOrd="7" destOrd="0" presId="urn:microsoft.com/office/officeart/2008/layout/HorizontalMultiLevelHierarchy"/>
    <dgm:cxn modelId="{818D6CFD-471B-4FF7-802F-3137817F99CC}" type="presParOf" srcId="{331D13E2-3297-4606-A79C-DDF887649E70}" destId="{760FC615-96D4-4C73-954B-73A7A0979011}" srcOrd="0" destOrd="0" presId="urn:microsoft.com/office/officeart/2008/layout/HorizontalMultiLevelHierarchy"/>
    <dgm:cxn modelId="{F0E9AFC4-9A9F-44F1-8701-74C991541123}" type="presParOf" srcId="{331D13E2-3297-4606-A79C-DDF887649E70}" destId="{5574FC8A-3619-478A-ADAF-21FC1D1F10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27B49F-D988-4A20-8561-42ABB52C1E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6C604-7A3A-4E82-94FD-02759B0380C8}">
      <dgm:prSet phldrT="[Text]" custT="1"/>
      <dgm:spPr/>
      <dgm:t>
        <a:bodyPr/>
        <a:lstStyle/>
        <a:p>
          <a:r>
            <a:rPr lang="en-US" sz="2800" dirty="0"/>
            <a:t>Human Resources</a:t>
          </a:r>
        </a:p>
      </dgm:t>
    </dgm:pt>
    <dgm:pt modelId="{EC9C4A81-09ED-43FD-BC03-FEC47C4C123E}" type="parTrans" cxnId="{B6196605-CBF1-48F6-A34A-138DD71AC8BE}">
      <dgm:prSet/>
      <dgm:spPr/>
      <dgm:t>
        <a:bodyPr/>
        <a:lstStyle/>
        <a:p>
          <a:endParaRPr lang="en-US"/>
        </a:p>
      </dgm:t>
    </dgm:pt>
    <dgm:pt modelId="{E83E53C4-4E80-4EC7-887B-2C587AB8C6DB}" type="sibTrans" cxnId="{B6196605-CBF1-48F6-A34A-138DD71AC8BE}">
      <dgm:prSet/>
      <dgm:spPr/>
      <dgm:t>
        <a:bodyPr/>
        <a:lstStyle/>
        <a:p>
          <a:endParaRPr lang="en-US"/>
        </a:p>
      </dgm:t>
    </dgm:pt>
    <dgm:pt modelId="{5C5B0030-AD46-4994-B3E9-191C76457D7B}">
      <dgm:prSet phldrT="[Text]"/>
      <dgm:spPr/>
      <dgm:t>
        <a:bodyPr/>
        <a:lstStyle/>
        <a:p>
          <a:r>
            <a:rPr lang="en-US" dirty="0"/>
            <a:t>Hiring &amp; Recruitment </a:t>
          </a:r>
        </a:p>
      </dgm:t>
    </dgm:pt>
    <dgm:pt modelId="{CE3191B9-6288-463E-A4EA-D55C12D1960E}" type="parTrans" cxnId="{6BFE97CB-B8C4-406D-8830-8305515EC2A0}">
      <dgm:prSet/>
      <dgm:spPr/>
      <dgm:t>
        <a:bodyPr/>
        <a:lstStyle/>
        <a:p>
          <a:endParaRPr lang="en-US"/>
        </a:p>
      </dgm:t>
    </dgm:pt>
    <dgm:pt modelId="{061E50B5-1E4B-4E4F-97B9-49BF13571D15}" type="sibTrans" cxnId="{6BFE97CB-B8C4-406D-8830-8305515EC2A0}">
      <dgm:prSet/>
      <dgm:spPr/>
      <dgm:t>
        <a:bodyPr/>
        <a:lstStyle/>
        <a:p>
          <a:endParaRPr lang="en-US"/>
        </a:p>
      </dgm:t>
    </dgm:pt>
    <dgm:pt modelId="{42777E48-5CA0-48E2-B2BA-15E51CA4A9E4}">
      <dgm:prSet phldrT="[Text]"/>
      <dgm:spPr/>
      <dgm:t>
        <a:bodyPr/>
        <a:lstStyle/>
        <a:p>
          <a:pPr rtl="0"/>
          <a:r>
            <a:rPr lang="en-US" dirty="0"/>
            <a:t>Automation &amp; Profiling</a:t>
          </a:r>
        </a:p>
      </dgm:t>
    </dgm:pt>
    <dgm:pt modelId="{1D3EAFB7-9EE9-4640-8B91-63FDEAF691B5}" type="parTrans" cxnId="{F38270C3-E423-428F-B77B-9B34D709290C}">
      <dgm:prSet/>
      <dgm:spPr/>
      <dgm:t>
        <a:bodyPr/>
        <a:lstStyle/>
        <a:p>
          <a:endParaRPr lang="en-US"/>
        </a:p>
      </dgm:t>
    </dgm:pt>
    <dgm:pt modelId="{18607247-CFFA-4D8E-99B9-967EFAB9B9FD}" type="sibTrans" cxnId="{F38270C3-E423-428F-B77B-9B34D709290C}">
      <dgm:prSet/>
      <dgm:spPr/>
      <dgm:t>
        <a:bodyPr/>
        <a:lstStyle/>
        <a:p>
          <a:endParaRPr lang="en-US"/>
        </a:p>
      </dgm:t>
    </dgm:pt>
    <dgm:pt modelId="{C22806F2-F685-486D-A0EA-095297AB3303}">
      <dgm:prSet phldrT="[Text]"/>
      <dgm:spPr/>
      <dgm:t>
        <a:bodyPr/>
        <a:lstStyle/>
        <a:p>
          <a:r>
            <a:rPr lang="en-US" dirty="0"/>
            <a:t>Retention</a:t>
          </a:r>
        </a:p>
      </dgm:t>
    </dgm:pt>
    <dgm:pt modelId="{95D113BD-97D4-477B-ADA8-7F6044970655}" type="parTrans" cxnId="{4685B7F5-AE0B-4307-923F-69DA739F87E6}">
      <dgm:prSet/>
      <dgm:spPr/>
      <dgm:t>
        <a:bodyPr/>
        <a:lstStyle/>
        <a:p>
          <a:endParaRPr lang="en-US"/>
        </a:p>
      </dgm:t>
    </dgm:pt>
    <dgm:pt modelId="{765CF0A0-3A42-40B3-97E8-4464671A7766}" type="sibTrans" cxnId="{4685B7F5-AE0B-4307-923F-69DA739F87E6}">
      <dgm:prSet/>
      <dgm:spPr/>
      <dgm:t>
        <a:bodyPr/>
        <a:lstStyle/>
        <a:p>
          <a:endParaRPr lang="en-US"/>
        </a:p>
      </dgm:t>
    </dgm:pt>
    <dgm:pt modelId="{485A449D-F638-453E-89C3-A83C91311B1C}">
      <dgm:prSet phldrT="[Text]"/>
      <dgm:spPr/>
      <dgm:t>
        <a:bodyPr/>
        <a:lstStyle/>
        <a:p>
          <a:pPr rtl="0"/>
          <a:r>
            <a:rPr lang="en-US" dirty="0"/>
            <a:t>On-boarding &amp; Training</a:t>
          </a:r>
        </a:p>
      </dgm:t>
    </dgm:pt>
    <dgm:pt modelId="{E0D5651D-7771-4A57-841E-6DAD8F4E1092}" type="parTrans" cxnId="{41F86DCD-FC81-408B-B3D4-FC07144AB682}">
      <dgm:prSet/>
      <dgm:spPr/>
      <dgm:t>
        <a:bodyPr/>
        <a:lstStyle/>
        <a:p>
          <a:endParaRPr lang="en-US"/>
        </a:p>
      </dgm:t>
    </dgm:pt>
    <dgm:pt modelId="{4A9F8D11-87C6-4F28-9F9C-B4F9217E498E}" type="sibTrans" cxnId="{41F86DCD-FC81-408B-B3D4-FC07144AB682}">
      <dgm:prSet/>
      <dgm:spPr/>
      <dgm:t>
        <a:bodyPr/>
        <a:lstStyle/>
        <a:p>
          <a:endParaRPr lang="en-US"/>
        </a:p>
      </dgm:t>
    </dgm:pt>
    <dgm:pt modelId="{A1D72359-94E1-40FB-A924-D1020E4F073F}" type="pres">
      <dgm:prSet presAssocID="{CA27B49F-D988-4A20-8561-42ABB52C1E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BAFEA-8456-4484-9A12-D1BDEA61CC03}" type="pres">
      <dgm:prSet presAssocID="{95F6C604-7A3A-4E82-94FD-02759B0380C8}" presName="root1" presStyleCnt="0"/>
      <dgm:spPr/>
    </dgm:pt>
    <dgm:pt modelId="{26764031-FF1F-4339-9B77-415F5AB137DC}" type="pres">
      <dgm:prSet presAssocID="{95F6C604-7A3A-4E82-94FD-02759B0380C8}" presName="LevelOneTextNode" presStyleLbl="node0" presStyleIdx="0" presStyleCnt="1">
        <dgm:presLayoutVars>
          <dgm:chPref val="3"/>
        </dgm:presLayoutVars>
      </dgm:prSet>
      <dgm:spPr/>
    </dgm:pt>
    <dgm:pt modelId="{2FA69A3C-58C3-4401-8489-990D3057A631}" type="pres">
      <dgm:prSet presAssocID="{95F6C604-7A3A-4E82-94FD-02759B0380C8}" presName="level2hierChild" presStyleCnt="0"/>
      <dgm:spPr/>
    </dgm:pt>
    <dgm:pt modelId="{9D19F7B1-BB0C-4082-BCC7-26359B2EDDD2}" type="pres">
      <dgm:prSet presAssocID="{CE3191B9-6288-463E-A4EA-D55C12D1960E}" presName="conn2-1" presStyleLbl="parChTrans1D2" presStyleIdx="0" presStyleCnt="4"/>
      <dgm:spPr/>
    </dgm:pt>
    <dgm:pt modelId="{AA784115-C9BC-4942-9A1B-A5856547D822}" type="pres">
      <dgm:prSet presAssocID="{CE3191B9-6288-463E-A4EA-D55C12D1960E}" presName="connTx" presStyleLbl="parChTrans1D2" presStyleIdx="0" presStyleCnt="4"/>
      <dgm:spPr/>
    </dgm:pt>
    <dgm:pt modelId="{7DDB4B49-6921-42B5-886F-A0F423D0294D}" type="pres">
      <dgm:prSet presAssocID="{5C5B0030-AD46-4994-B3E9-191C76457D7B}" presName="root2" presStyleCnt="0"/>
      <dgm:spPr/>
    </dgm:pt>
    <dgm:pt modelId="{34AC1155-62FB-4441-9CDA-8230A193857A}" type="pres">
      <dgm:prSet presAssocID="{5C5B0030-AD46-4994-B3E9-191C76457D7B}" presName="LevelTwoTextNode" presStyleLbl="node2" presStyleIdx="0" presStyleCnt="4">
        <dgm:presLayoutVars>
          <dgm:chPref val="3"/>
        </dgm:presLayoutVars>
      </dgm:prSet>
      <dgm:spPr/>
    </dgm:pt>
    <dgm:pt modelId="{364A88EB-66A1-4F33-9166-8DC356025154}" type="pres">
      <dgm:prSet presAssocID="{5C5B0030-AD46-4994-B3E9-191C76457D7B}" presName="level3hierChild" presStyleCnt="0"/>
      <dgm:spPr/>
    </dgm:pt>
    <dgm:pt modelId="{198E4063-8B02-4F6B-87AC-5F7B11A1BFEE}" type="pres">
      <dgm:prSet presAssocID="{95D113BD-97D4-477B-ADA8-7F6044970655}" presName="conn2-1" presStyleLbl="parChTrans1D2" presStyleIdx="1" presStyleCnt="4"/>
      <dgm:spPr/>
    </dgm:pt>
    <dgm:pt modelId="{59B0FA5D-C3C9-4CED-BC0C-239E13254D9E}" type="pres">
      <dgm:prSet presAssocID="{95D113BD-97D4-477B-ADA8-7F6044970655}" presName="connTx" presStyleLbl="parChTrans1D2" presStyleIdx="1" presStyleCnt="4"/>
      <dgm:spPr/>
    </dgm:pt>
    <dgm:pt modelId="{1586BD0D-BA5F-4081-A306-7FB88D26CFEB}" type="pres">
      <dgm:prSet presAssocID="{C22806F2-F685-486D-A0EA-095297AB3303}" presName="root2" presStyleCnt="0"/>
      <dgm:spPr/>
    </dgm:pt>
    <dgm:pt modelId="{79DA4B1F-BF48-4690-A039-EE079FAD707D}" type="pres">
      <dgm:prSet presAssocID="{C22806F2-F685-486D-A0EA-095297AB3303}" presName="LevelTwoTextNode" presStyleLbl="node2" presStyleIdx="1" presStyleCnt="4">
        <dgm:presLayoutVars>
          <dgm:chPref val="3"/>
        </dgm:presLayoutVars>
      </dgm:prSet>
      <dgm:spPr/>
    </dgm:pt>
    <dgm:pt modelId="{6D6ACC69-8ABF-46B7-8240-1D562ED47BC9}" type="pres">
      <dgm:prSet presAssocID="{C22806F2-F685-486D-A0EA-095297AB3303}" presName="level3hierChild" presStyleCnt="0"/>
      <dgm:spPr/>
    </dgm:pt>
    <dgm:pt modelId="{692CE1B7-C561-4B5C-97D4-9E735364F9BD}" type="pres">
      <dgm:prSet presAssocID="{1D3EAFB7-9EE9-4640-8B91-63FDEAF691B5}" presName="conn2-1" presStyleLbl="parChTrans1D2" presStyleIdx="2" presStyleCnt="4"/>
      <dgm:spPr/>
    </dgm:pt>
    <dgm:pt modelId="{69C7CF16-CB04-4BF5-A944-FA29428111D9}" type="pres">
      <dgm:prSet presAssocID="{1D3EAFB7-9EE9-4640-8B91-63FDEAF691B5}" presName="connTx" presStyleLbl="parChTrans1D2" presStyleIdx="2" presStyleCnt="4"/>
      <dgm:spPr/>
    </dgm:pt>
    <dgm:pt modelId="{06F58E70-B018-40FD-A86A-6B1CB96E639A}" type="pres">
      <dgm:prSet presAssocID="{42777E48-5CA0-48E2-B2BA-15E51CA4A9E4}" presName="root2" presStyleCnt="0"/>
      <dgm:spPr/>
    </dgm:pt>
    <dgm:pt modelId="{29CD3585-A0B1-48F7-96B0-A1D987907609}" type="pres">
      <dgm:prSet presAssocID="{42777E48-5CA0-48E2-B2BA-15E51CA4A9E4}" presName="LevelTwoTextNode" presStyleLbl="node2" presStyleIdx="2" presStyleCnt="4">
        <dgm:presLayoutVars>
          <dgm:chPref val="3"/>
        </dgm:presLayoutVars>
      </dgm:prSet>
      <dgm:spPr/>
    </dgm:pt>
    <dgm:pt modelId="{0A4A7C51-45E6-4153-B9FF-2B187EE567E1}" type="pres">
      <dgm:prSet presAssocID="{42777E48-5CA0-48E2-B2BA-15E51CA4A9E4}" presName="level3hierChild" presStyleCnt="0"/>
      <dgm:spPr/>
    </dgm:pt>
    <dgm:pt modelId="{D6D0945B-2C3E-4E46-8BA5-51FE0D02200C}" type="pres">
      <dgm:prSet presAssocID="{E0D5651D-7771-4A57-841E-6DAD8F4E1092}" presName="conn2-1" presStyleLbl="parChTrans1D2" presStyleIdx="3" presStyleCnt="4"/>
      <dgm:spPr/>
    </dgm:pt>
    <dgm:pt modelId="{A924A348-996E-44C9-A892-E5EFB8F88B71}" type="pres">
      <dgm:prSet presAssocID="{E0D5651D-7771-4A57-841E-6DAD8F4E1092}" presName="connTx" presStyleLbl="parChTrans1D2" presStyleIdx="3" presStyleCnt="4"/>
      <dgm:spPr/>
    </dgm:pt>
    <dgm:pt modelId="{331D13E2-3297-4606-A79C-DDF887649E70}" type="pres">
      <dgm:prSet presAssocID="{485A449D-F638-453E-89C3-A83C91311B1C}" presName="root2" presStyleCnt="0"/>
      <dgm:spPr/>
    </dgm:pt>
    <dgm:pt modelId="{760FC615-96D4-4C73-954B-73A7A0979011}" type="pres">
      <dgm:prSet presAssocID="{485A449D-F638-453E-89C3-A83C91311B1C}" presName="LevelTwoTextNode" presStyleLbl="node2" presStyleIdx="3" presStyleCnt="4">
        <dgm:presLayoutVars>
          <dgm:chPref val="3"/>
        </dgm:presLayoutVars>
      </dgm:prSet>
      <dgm:spPr/>
    </dgm:pt>
    <dgm:pt modelId="{5574FC8A-3619-478A-ADAF-21FC1D1F10D7}" type="pres">
      <dgm:prSet presAssocID="{485A449D-F638-453E-89C3-A83C91311B1C}" presName="level3hierChild" presStyleCnt="0"/>
      <dgm:spPr/>
    </dgm:pt>
  </dgm:ptLst>
  <dgm:cxnLst>
    <dgm:cxn modelId="{B6196605-CBF1-48F6-A34A-138DD71AC8BE}" srcId="{CA27B49F-D988-4A20-8561-42ABB52C1EAF}" destId="{95F6C604-7A3A-4E82-94FD-02759B0380C8}" srcOrd="0" destOrd="0" parTransId="{EC9C4A81-09ED-43FD-BC03-FEC47C4C123E}" sibTransId="{E83E53C4-4E80-4EC7-887B-2C587AB8C6DB}"/>
    <dgm:cxn modelId="{0A78C617-D185-428B-9659-4876E7ADA8E6}" type="presOf" srcId="{95D113BD-97D4-477B-ADA8-7F6044970655}" destId="{59B0FA5D-C3C9-4CED-BC0C-239E13254D9E}" srcOrd="1" destOrd="0" presId="urn:microsoft.com/office/officeart/2008/layout/HorizontalMultiLevelHierarchy"/>
    <dgm:cxn modelId="{00A3BE24-D83C-4D39-B4FC-23089266F83E}" type="presOf" srcId="{42777E48-5CA0-48E2-B2BA-15E51CA4A9E4}" destId="{29CD3585-A0B1-48F7-96B0-A1D987907609}" srcOrd="0" destOrd="0" presId="urn:microsoft.com/office/officeart/2008/layout/HorizontalMultiLevelHierarchy"/>
    <dgm:cxn modelId="{B05D3B29-6046-4CBE-92D7-2D400F3D9FE0}" type="presOf" srcId="{95D113BD-97D4-477B-ADA8-7F6044970655}" destId="{198E4063-8B02-4F6B-87AC-5F7B11A1BFEE}" srcOrd="0" destOrd="0" presId="urn:microsoft.com/office/officeart/2008/layout/HorizontalMultiLevelHierarchy"/>
    <dgm:cxn modelId="{088B425D-9EF7-4E1D-B355-BB4E836B5C31}" type="presOf" srcId="{CE3191B9-6288-463E-A4EA-D55C12D1960E}" destId="{AA784115-C9BC-4942-9A1B-A5856547D822}" srcOrd="1" destOrd="0" presId="urn:microsoft.com/office/officeart/2008/layout/HorizontalMultiLevelHierarchy"/>
    <dgm:cxn modelId="{5D529746-9A13-45FC-BE62-9CCA4D62E595}" type="presOf" srcId="{E0D5651D-7771-4A57-841E-6DAD8F4E1092}" destId="{A924A348-996E-44C9-A892-E5EFB8F88B71}" srcOrd="1" destOrd="0" presId="urn:microsoft.com/office/officeart/2008/layout/HorizontalMultiLevelHierarchy"/>
    <dgm:cxn modelId="{DF7CDA79-AFA8-455F-AE67-D97BE5170FC0}" type="presOf" srcId="{95F6C604-7A3A-4E82-94FD-02759B0380C8}" destId="{26764031-FF1F-4339-9B77-415F5AB137DC}" srcOrd="0" destOrd="0" presId="urn:microsoft.com/office/officeart/2008/layout/HorizontalMultiLevelHierarchy"/>
    <dgm:cxn modelId="{2C79437C-9509-461F-8CF4-E35A7C2F31D0}" type="presOf" srcId="{1D3EAFB7-9EE9-4640-8B91-63FDEAF691B5}" destId="{69C7CF16-CB04-4BF5-A944-FA29428111D9}" srcOrd="1" destOrd="0" presId="urn:microsoft.com/office/officeart/2008/layout/HorizontalMultiLevelHierarchy"/>
    <dgm:cxn modelId="{A15DD49B-23E6-48FD-8C6B-E51F129AE0BF}" type="presOf" srcId="{5C5B0030-AD46-4994-B3E9-191C76457D7B}" destId="{34AC1155-62FB-4441-9CDA-8230A193857A}" srcOrd="0" destOrd="0" presId="urn:microsoft.com/office/officeart/2008/layout/HorizontalMultiLevelHierarchy"/>
    <dgm:cxn modelId="{0BB9329C-86C9-49B5-83F1-FD7D6CA62E97}" type="presOf" srcId="{1D3EAFB7-9EE9-4640-8B91-63FDEAF691B5}" destId="{692CE1B7-C561-4B5C-97D4-9E735364F9BD}" srcOrd="0" destOrd="0" presId="urn:microsoft.com/office/officeart/2008/layout/HorizontalMultiLevelHierarchy"/>
    <dgm:cxn modelId="{3894D0A8-A875-491F-812D-73007F6AD36E}" type="presOf" srcId="{485A449D-F638-453E-89C3-A83C91311B1C}" destId="{760FC615-96D4-4C73-954B-73A7A0979011}" srcOrd="0" destOrd="0" presId="urn:microsoft.com/office/officeart/2008/layout/HorizontalMultiLevelHierarchy"/>
    <dgm:cxn modelId="{F38270C3-E423-428F-B77B-9B34D709290C}" srcId="{95F6C604-7A3A-4E82-94FD-02759B0380C8}" destId="{42777E48-5CA0-48E2-B2BA-15E51CA4A9E4}" srcOrd="2" destOrd="0" parTransId="{1D3EAFB7-9EE9-4640-8B91-63FDEAF691B5}" sibTransId="{18607247-CFFA-4D8E-99B9-967EFAB9B9FD}"/>
    <dgm:cxn modelId="{FC6ACAC4-6672-40BC-9E84-979A48735A71}" type="presOf" srcId="{E0D5651D-7771-4A57-841E-6DAD8F4E1092}" destId="{D6D0945B-2C3E-4E46-8BA5-51FE0D02200C}" srcOrd="0" destOrd="0" presId="urn:microsoft.com/office/officeart/2008/layout/HorizontalMultiLevelHierarchy"/>
    <dgm:cxn modelId="{C17458C9-19AE-40E3-A4E3-787A282AC9E4}" type="presOf" srcId="{CE3191B9-6288-463E-A4EA-D55C12D1960E}" destId="{9D19F7B1-BB0C-4082-BCC7-26359B2EDDD2}" srcOrd="0" destOrd="0" presId="urn:microsoft.com/office/officeart/2008/layout/HorizontalMultiLevelHierarchy"/>
    <dgm:cxn modelId="{6BFE97CB-B8C4-406D-8830-8305515EC2A0}" srcId="{95F6C604-7A3A-4E82-94FD-02759B0380C8}" destId="{5C5B0030-AD46-4994-B3E9-191C76457D7B}" srcOrd="0" destOrd="0" parTransId="{CE3191B9-6288-463E-A4EA-D55C12D1960E}" sibTransId="{061E50B5-1E4B-4E4F-97B9-49BF13571D15}"/>
    <dgm:cxn modelId="{41F86DCD-FC81-408B-B3D4-FC07144AB682}" srcId="{95F6C604-7A3A-4E82-94FD-02759B0380C8}" destId="{485A449D-F638-453E-89C3-A83C91311B1C}" srcOrd="3" destOrd="0" parTransId="{E0D5651D-7771-4A57-841E-6DAD8F4E1092}" sibTransId="{4A9F8D11-87C6-4F28-9F9C-B4F9217E498E}"/>
    <dgm:cxn modelId="{08310FD2-FBA5-4F75-8564-A94DDC3FBF55}" type="presOf" srcId="{C22806F2-F685-486D-A0EA-095297AB3303}" destId="{79DA4B1F-BF48-4690-A039-EE079FAD707D}" srcOrd="0" destOrd="0" presId="urn:microsoft.com/office/officeart/2008/layout/HorizontalMultiLevelHierarchy"/>
    <dgm:cxn modelId="{BA768DE5-74FE-409E-9DBA-DFB1C5A2F7B1}" type="presOf" srcId="{CA27B49F-D988-4A20-8561-42ABB52C1EAF}" destId="{A1D72359-94E1-40FB-A924-D1020E4F073F}" srcOrd="0" destOrd="0" presId="urn:microsoft.com/office/officeart/2008/layout/HorizontalMultiLevelHierarchy"/>
    <dgm:cxn modelId="{4685B7F5-AE0B-4307-923F-69DA739F87E6}" srcId="{95F6C604-7A3A-4E82-94FD-02759B0380C8}" destId="{C22806F2-F685-486D-A0EA-095297AB3303}" srcOrd="1" destOrd="0" parTransId="{95D113BD-97D4-477B-ADA8-7F6044970655}" sibTransId="{765CF0A0-3A42-40B3-97E8-4464671A7766}"/>
    <dgm:cxn modelId="{587E1945-284C-43CD-A844-DA1CD124C6E5}" type="presParOf" srcId="{A1D72359-94E1-40FB-A924-D1020E4F073F}" destId="{A9BBAFEA-8456-4484-9A12-D1BDEA61CC03}" srcOrd="0" destOrd="0" presId="urn:microsoft.com/office/officeart/2008/layout/HorizontalMultiLevelHierarchy"/>
    <dgm:cxn modelId="{B15F0C37-C71D-4C10-B49E-ADA04C772A12}" type="presParOf" srcId="{A9BBAFEA-8456-4484-9A12-D1BDEA61CC03}" destId="{26764031-FF1F-4339-9B77-415F5AB137DC}" srcOrd="0" destOrd="0" presId="urn:microsoft.com/office/officeart/2008/layout/HorizontalMultiLevelHierarchy"/>
    <dgm:cxn modelId="{67C24D70-56A5-42C2-AC5B-9DE1563097ED}" type="presParOf" srcId="{A9BBAFEA-8456-4484-9A12-D1BDEA61CC03}" destId="{2FA69A3C-58C3-4401-8489-990D3057A631}" srcOrd="1" destOrd="0" presId="urn:microsoft.com/office/officeart/2008/layout/HorizontalMultiLevelHierarchy"/>
    <dgm:cxn modelId="{4A09E8F2-CAB0-4D71-82E8-1728ADD0B8E8}" type="presParOf" srcId="{2FA69A3C-58C3-4401-8489-990D3057A631}" destId="{9D19F7B1-BB0C-4082-BCC7-26359B2EDDD2}" srcOrd="0" destOrd="0" presId="urn:microsoft.com/office/officeart/2008/layout/HorizontalMultiLevelHierarchy"/>
    <dgm:cxn modelId="{88902D55-AD20-49E8-980B-D629C3CFE44B}" type="presParOf" srcId="{9D19F7B1-BB0C-4082-BCC7-26359B2EDDD2}" destId="{AA784115-C9BC-4942-9A1B-A5856547D822}" srcOrd="0" destOrd="0" presId="urn:microsoft.com/office/officeart/2008/layout/HorizontalMultiLevelHierarchy"/>
    <dgm:cxn modelId="{437895C8-A20D-4663-AEB7-6D43B329F39D}" type="presParOf" srcId="{2FA69A3C-58C3-4401-8489-990D3057A631}" destId="{7DDB4B49-6921-42B5-886F-A0F423D0294D}" srcOrd="1" destOrd="0" presId="urn:microsoft.com/office/officeart/2008/layout/HorizontalMultiLevelHierarchy"/>
    <dgm:cxn modelId="{818C6BA4-75F2-49A2-B2AF-A002A0113619}" type="presParOf" srcId="{7DDB4B49-6921-42B5-886F-A0F423D0294D}" destId="{34AC1155-62FB-4441-9CDA-8230A193857A}" srcOrd="0" destOrd="0" presId="urn:microsoft.com/office/officeart/2008/layout/HorizontalMultiLevelHierarchy"/>
    <dgm:cxn modelId="{9FE080A2-9767-459D-AAAD-8813C1E30819}" type="presParOf" srcId="{7DDB4B49-6921-42B5-886F-A0F423D0294D}" destId="{364A88EB-66A1-4F33-9166-8DC356025154}" srcOrd="1" destOrd="0" presId="urn:microsoft.com/office/officeart/2008/layout/HorizontalMultiLevelHierarchy"/>
    <dgm:cxn modelId="{2B7A00E6-E0BC-40DF-842F-417D9AF57B7F}" type="presParOf" srcId="{2FA69A3C-58C3-4401-8489-990D3057A631}" destId="{198E4063-8B02-4F6B-87AC-5F7B11A1BFEE}" srcOrd="2" destOrd="0" presId="urn:microsoft.com/office/officeart/2008/layout/HorizontalMultiLevelHierarchy"/>
    <dgm:cxn modelId="{272AF097-1F40-4905-9136-32C86DA16C21}" type="presParOf" srcId="{198E4063-8B02-4F6B-87AC-5F7B11A1BFEE}" destId="{59B0FA5D-C3C9-4CED-BC0C-239E13254D9E}" srcOrd="0" destOrd="0" presId="urn:microsoft.com/office/officeart/2008/layout/HorizontalMultiLevelHierarchy"/>
    <dgm:cxn modelId="{B6E39951-9489-40E3-9D6E-3FA6AD1400FA}" type="presParOf" srcId="{2FA69A3C-58C3-4401-8489-990D3057A631}" destId="{1586BD0D-BA5F-4081-A306-7FB88D26CFEB}" srcOrd="3" destOrd="0" presId="urn:microsoft.com/office/officeart/2008/layout/HorizontalMultiLevelHierarchy"/>
    <dgm:cxn modelId="{871C7491-A477-4CB9-9933-1A2FE3DE70EE}" type="presParOf" srcId="{1586BD0D-BA5F-4081-A306-7FB88D26CFEB}" destId="{79DA4B1F-BF48-4690-A039-EE079FAD707D}" srcOrd="0" destOrd="0" presId="urn:microsoft.com/office/officeart/2008/layout/HorizontalMultiLevelHierarchy"/>
    <dgm:cxn modelId="{2EF544CD-9F9C-4F4E-A026-119A48F9E9E0}" type="presParOf" srcId="{1586BD0D-BA5F-4081-A306-7FB88D26CFEB}" destId="{6D6ACC69-8ABF-46B7-8240-1D562ED47BC9}" srcOrd="1" destOrd="0" presId="urn:microsoft.com/office/officeart/2008/layout/HorizontalMultiLevelHierarchy"/>
    <dgm:cxn modelId="{EE87CEFC-C6BD-4FA9-838E-D15F8A8DD845}" type="presParOf" srcId="{2FA69A3C-58C3-4401-8489-990D3057A631}" destId="{692CE1B7-C561-4B5C-97D4-9E735364F9BD}" srcOrd="4" destOrd="0" presId="urn:microsoft.com/office/officeart/2008/layout/HorizontalMultiLevelHierarchy"/>
    <dgm:cxn modelId="{E8F5BEBF-1057-46D9-9D42-B890422BA2DF}" type="presParOf" srcId="{692CE1B7-C561-4B5C-97D4-9E735364F9BD}" destId="{69C7CF16-CB04-4BF5-A944-FA29428111D9}" srcOrd="0" destOrd="0" presId="urn:microsoft.com/office/officeart/2008/layout/HorizontalMultiLevelHierarchy"/>
    <dgm:cxn modelId="{C400D05D-DDF3-4D1E-83DF-AF503C26A48D}" type="presParOf" srcId="{2FA69A3C-58C3-4401-8489-990D3057A631}" destId="{06F58E70-B018-40FD-A86A-6B1CB96E639A}" srcOrd="5" destOrd="0" presId="urn:microsoft.com/office/officeart/2008/layout/HorizontalMultiLevelHierarchy"/>
    <dgm:cxn modelId="{4EEC9168-123D-4D5B-9628-C3AF214204B7}" type="presParOf" srcId="{06F58E70-B018-40FD-A86A-6B1CB96E639A}" destId="{29CD3585-A0B1-48F7-96B0-A1D987907609}" srcOrd="0" destOrd="0" presId="urn:microsoft.com/office/officeart/2008/layout/HorizontalMultiLevelHierarchy"/>
    <dgm:cxn modelId="{4819983F-523A-46BB-B33C-3707AF1C70CC}" type="presParOf" srcId="{06F58E70-B018-40FD-A86A-6B1CB96E639A}" destId="{0A4A7C51-45E6-4153-B9FF-2B187EE567E1}" srcOrd="1" destOrd="0" presId="urn:microsoft.com/office/officeart/2008/layout/HorizontalMultiLevelHierarchy"/>
    <dgm:cxn modelId="{02BC472E-C6ED-4805-BB4E-3DA01ACCFFBB}" type="presParOf" srcId="{2FA69A3C-58C3-4401-8489-990D3057A631}" destId="{D6D0945B-2C3E-4E46-8BA5-51FE0D02200C}" srcOrd="6" destOrd="0" presId="urn:microsoft.com/office/officeart/2008/layout/HorizontalMultiLevelHierarchy"/>
    <dgm:cxn modelId="{34BC1C78-A560-4302-BE09-C3B85C37B6BA}" type="presParOf" srcId="{D6D0945B-2C3E-4E46-8BA5-51FE0D02200C}" destId="{A924A348-996E-44C9-A892-E5EFB8F88B71}" srcOrd="0" destOrd="0" presId="urn:microsoft.com/office/officeart/2008/layout/HorizontalMultiLevelHierarchy"/>
    <dgm:cxn modelId="{A82B32D9-3DF8-4998-8A37-EF9F3BD03A9A}" type="presParOf" srcId="{2FA69A3C-58C3-4401-8489-990D3057A631}" destId="{331D13E2-3297-4606-A79C-DDF887649E70}" srcOrd="7" destOrd="0" presId="urn:microsoft.com/office/officeart/2008/layout/HorizontalMultiLevelHierarchy"/>
    <dgm:cxn modelId="{818D6CFD-471B-4FF7-802F-3137817F99CC}" type="presParOf" srcId="{331D13E2-3297-4606-A79C-DDF887649E70}" destId="{760FC615-96D4-4C73-954B-73A7A0979011}" srcOrd="0" destOrd="0" presId="urn:microsoft.com/office/officeart/2008/layout/HorizontalMultiLevelHierarchy"/>
    <dgm:cxn modelId="{F0E9AFC4-9A9F-44F1-8701-74C991541123}" type="presParOf" srcId="{331D13E2-3297-4606-A79C-DDF887649E70}" destId="{5574FC8A-3619-478A-ADAF-21FC1D1F10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27B49F-D988-4A20-8561-42ABB52C1EA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6C604-7A3A-4E82-94FD-02759B0380C8}">
      <dgm:prSet phldrT="[Text]" custT="1"/>
      <dgm:spPr/>
      <dgm:t>
        <a:bodyPr/>
        <a:lstStyle/>
        <a:p>
          <a:r>
            <a:rPr lang="en-US" sz="2800" dirty="0"/>
            <a:t>Energy</a:t>
          </a:r>
        </a:p>
      </dgm:t>
    </dgm:pt>
    <dgm:pt modelId="{EC9C4A81-09ED-43FD-BC03-FEC47C4C123E}" type="parTrans" cxnId="{B6196605-CBF1-48F6-A34A-138DD71AC8BE}">
      <dgm:prSet/>
      <dgm:spPr/>
      <dgm:t>
        <a:bodyPr/>
        <a:lstStyle/>
        <a:p>
          <a:endParaRPr lang="en-US"/>
        </a:p>
      </dgm:t>
    </dgm:pt>
    <dgm:pt modelId="{E83E53C4-4E80-4EC7-887B-2C587AB8C6DB}" type="sibTrans" cxnId="{B6196605-CBF1-48F6-A34A-138DD71AC8BE}">
      <dgm:prSet/>
      <dgm:spPr/>
      <dgm:t>
        <a:bodyPr/>
        <a:lstStyle/>
        <a:p>
          <a:endParaRPr lang="en-US"/>
        </a:p>
      </dgm:t>
    </dgm:pt>
    <dgm:pt modelId="{42777E48-5CA0-48E2-B2BA-15E51CA4A9E4}">
      <dgm:prSet phldrT="[Text]"/>
      <dgm:spPr/>
      <dgm:t>
        <a:bodyPr/>
        <a:lstStyle/>
        <a:p>
          <a:pPr rtl="0"/>
          <a:r>
            <a:rPr lang="en-US" dirty="0"/>
            <a:t>Efficiency Enhancing</a:t>
          </a:r>
        </a:p>
      </dgm:t>
    </dgm:pt>
    <dgm:pt modelId="{1D3EAFB7-9EE9-4640-8B91-63FDEAF691B5}" type="parTrans" cxnId="{F38270C3-E423-428F-B77B-9B34D709290C}">
      <dgm:prSet/>
      <dgm:spPr/>
      <dgm:t>
        <a:bodyPr/>
        <a:lstStyle/>
        <a:p>
          <a:endParaRPr lang="en-US"/>
        </a:p>
      </dgm:t>
    </dgm:pt>
    <dgm:pt modelId="{18607247-CFFA-4D8E-99B9-967EFAB9B9FD}" type="sibTrans" cxnId="{F38270C3-E423-428F-B77B-9B34D709290C}">
      <dgm:prSet/>
      <dgm:spPr/>
      <dgm:t>
        <a:bodyPr/>
        <a:lstStyle/>
        <a:p>
          <a:endParaRPr lang="en-US"/>
        </a:p>
      </dgm:t>
    </dgm:pt>
    <dgm:pt modelId="{C22806F2-F685-486D-A0EA-095297AB3303}">
      <dgm:prSet phldrT="[Text]"/>
      <dgm:spPr/>
      <dgm:t>
        <a:bodyPr/>
        <a:lstStyle/>
        <a:p>
          <a:r>
            <a:rPr lang="en-US" dirty="0"/>
            <a:t>Smart Grid</a:t>
          </a:r>
        </a:p>
      </dgm:t>
    </dgm:pt>
    <dgm:pt modelId="{95D113BD-97D4-477B-ADA8-7F6044970655}" type="parTrans" cxnId="{4685B7F5-AE0B-4307-923F-69DA739F87E6}">
      <dgm:prSet/>
      <dgm:spPr/>
      <dgm:t>
        <a:bodyPr/>
        <a:lstStyle/>
        <a:p>
          <a:endParaRPr lang="en-US"/>
        </a:p>
      </dgm:t>
    </dgm:pt>
    <dgm:pt modelId="{765CF0A0-3A42-40B3-97E8-4464671A7766}" type="sibTrans" cxnId="{4685B7F5-AE0B-4307-923F-69DA739F87E6}">
      <dgm:prSet/>
      <dgm:spPr/>
      <dgm:t>
        <a:bodyPr/>
        <a:lstStyle/>
        <a:p>
          <a:endParaRPr lang="en-US"/>
        </a:p>
      </dgm:t>
    </dgm:pt>
    <dgm:pt modelId="{485A449D-F638-453E-89C3-A83C91311B1C}">
      <dgm:prSet phldrT="[Text]"/>
      <dgm:spPr/>
      <dgm:t>
        <a:bodyPr/>
        <a:lstStyle/>
        <a:p>
          <a:pPr rtl="0"/>
          <a:r>
            <a:rPr lang="en-US" dirty="0"/>
            <a:t>Renewable Energy Sectors</a:t>
          </a:r>
        </a:p>
      </dgm:t>
    </dgm:pt>
    <dgm:pt modelId="{E0D5651D-7771-4A57-841E-6DAD8F4E1092}" type="parTrans" cxnId="{41F86DCD-FC81-408B-B3D4-FC07144AB682}">
      <dgm:prSet/>
      <dgm:spPr/>
      <dgm:t>
        <a:bodyPr/>
        <a:lstStyle/>
        <a:p>
          <a:endParaRPr lang="en-US"/>
        </a:p>
      </dgm:t>
    </dgm:pt>
    <dgm:pt modelId="{4A9F8D11-87C6-4F28-9F9C-B4F9217E498E}" type="sibTrans" cxnId="{41F86DCD-FC81-408B-B3D4-FC07144AB682}">
      <dgm:prSet/>
      <dgm:spPr/>
      <dgm:t>
        <a:bodyPr/>
        <a:lstStyle/>
        <a:p>
          <a:endParaRPr lang="en-US"/>
        </a:p>
      </dgm:t>
    </dgm:pt>
    <dgm:pt modelId="{8C73E69A-BE7A-4D39-BEE8-6988CA93544B}">
      <dgm:prSet phldrT="[Text]"/>
      <dgm:spPr/>
      <dgm:t>
        <a:bodyPr/>
        <a:lstStyle/>
        <a:p>
          <a:pPr rtl="0"/>
          <a:r>
            <a:rPr lang="en-US" dirty="0"/>
            <a:t>Algorithmic Trading</a:t>
          </a:r>
        </a:p>
      </dgm:t>
    </dgm:pt>
    <dgm:pt modelId="{FBD67721-77CD-414F-824D-2ABE60732650}" type="parTrans" cxnId="{34CAEF3E-6A72-4B55-BFD0-D17CD070108C}">
      <dgm:prSet/>
      <dgm:spPr/>
      <dgm:t>
        <a:bodyPr/>
        <a:lstStyle/>
        <a:p>
          <a:endParaRPr lang="en-US"/>
        </a:p>
      </dgm:t>
    </dgm:pt>
    <dgm:pt modelId="{75242A11-505E-48BB-9348-3FCA9EFC10A2}" type="sibTrans" cxnId="{34CAEF3E-6A72-4B55-BFD0-D17CD070108C}">
      <dgm:prSet/>
      <dgm:spPr/>
      <dgm:t>
        <a:bodyPr/>
        <a:lstStyle/>
        <a:p>
          <a:endParaRPr lang="en-US"/>
        </a:p>
      </dgm:t>
    </dgm:pt>
    <dgm:pt modelId="{A1D72359-94E1-40FB-A924-D1020E4F073F}" type="pres">
      <dgm:prSet presAssocID="{CA27B49F-D988-4A20-8561-42ABB52C1E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BAFEA-8456-4484-9A12-D1BDEA61CC03}" type="pres">
      <dgm:prSet presAssocID="{95F6C604-7A3A-4E82-94FD-02759B0380C8}" presName="root1" presStyleCnt="0"/>
      <dgm:spPr/>
    </dgm:pt>
    <dgm:pt modelId="{26764031-FF1F-4339-9B77-415F5AB137DC}" type="pres">
      <dgm:prSet presAssocID="{95F6C604-7A3A-4E82-94FD-02759B0380C8}" presName="LevelOneTextNode" presStyleLbl="node0" presStyleIdx="0" presStyleCnt="1">
        <dgm:presLayoutVars>
          <dgm:chPref val="3"/>
        </dgm:presLayoutVars>
      </dgm:prSet>
      <dgm:spPr/>
    </dgm:pt>
    <dgm:pt modelId="{2FA69A3C-58C3-4401-8489-990D3057A631}" type="pres">
      <dgm:prSet presAssocID="{95F6C604-7A3A-4E82-94FD-02759B0380C8}" presName="level2hierChild" presStyleCnt="0"/>
      <dgm:spPr/>
    </dgm:pt>
    <dgm:pt modelId="{198E4063-8B02-4F6B-87AC-5F7B11A1BFEE}" type="pres">
      <dgm:prSet presAssocID="{95D113BD-97D4-477B-ADA8-7F6044970655}" presName="conn2-1" presStyleLbl="parChTrans1D2" presStyleIdx="0" presStyleCnt="4"/>
      <dgm:spPr/>
    </dgm:pt>
    <dgm:pt modelId="{59B0FA5D-C3C9-4CED-BC0C-239E13254D9E}" type="pres">
      <dgm:prSet presAssocID="{95D113BD-97D4-477B-ADA8-7F6044970655}" presName="connTx" presStyleLbl="parChTrans1D2" presStyleIdx="0" presStyleCnt="4"/>
      <dgm:spPr/>
    </dgm:pt>
    <dgm:pt modelId="{1586BD0D-BA5F-4081-A306-7FB88D26CFEB}" type="pres">
      <dgm:prSet presAssocID="{C22806F2-F685-486D-A0EA-095297AB3303}" presName="root2" presStyleCnt="0"/>
      <dgm:spPr/>
    </dgm:pt>
    <dgm:pt modelId="{79DA4B1F-BF48-4690-A039-EE079FAD707D}" type="pres">
      <dgm:prSet presAssocID="{C22806F2-F685-486D-A0EA-095297AB3303}" presName="LevelTwoTextNode" presStyleLbl="node2" presStyleIdx="0" presStyleCnt="4">
        <dgm:presLayoutVars>
          <dgm:chPref val="3"/>
        </dgm:presLayoutVars>
      </dgm:prSet>
      <dgm:spPr/>
    </dgm:pt>
    <dgm:pt modelId="{6D6ACC69-8ABF-46B7-8240-1D562ED47BC9}" type="pres">
      <dgm:prSet presAssocID="{C22806F2-F685-486D-A0EA-095297AB3303}" presName="level3hierChild" presStyleCnt="0"/>
      <dgm:spPr/>
    </dgm:pt>
    <dgm:pt modelId="{692CE1B7-C561-4B5C-97D4-9E735364F9BD}" type="pres">
      <dgm:prSet presAssocID="{1D3EAFB7-9EE9-4640-8B91-63FDEAF691B5}" presName="conn2-1" presStyleLbl="parChTrans1D2" presStyleIdx="1" presStyleCnt="4"/>
      <dgm:spPr/>
    </dgm:pt>
    <dgm:pt modelId="{69C7CF16-CB04-4BF5-A944-FA29428111D9}" type="pres">
      <dgm:prSet presAssocID="{1D3EAFB7-9EE9-4640-8B91-63FDEAF691B5}" presName="connTx" presStyleLbl="parChTrans1D2" presStyleIdx="1" presStyleCnt="4"/>
      <dgm:spPr/>
    </dgm:pt>
    <dgm:pt modelId="{06F58E70-B018-40FD-A86A-6B1CB96E639A}" type="pres">
      <dgm:prSet presAssocID="{42777E48-5CA0-48E2-B2BA-15E51CA4A9E4}" presName="root2" presStyleCnt="0"/>
      <dgm:spPr/>
    </dgm:pt>
    <dgm:pt modelId="{29CD3585-A0B1-48F7-96B0-A1D987907609}" type="pres">
      <dgm:prSet presAssocID="{42777E48-5CA0-48E2-B2BA-15E51CA4A9E4}" presName="LevelTwoTextNode" presStyleLbl="node2" presStyleIdx="1" presStyleCnt="4">
        <dgm:presLayoutVars>
          <dgm:chPref val="3"/>
        </dgm:presLayoutVars>
      </dgm:prSet>
      <dgm:spPr/>
    </dgm:pt>
    <dgm:pt modelId="{0A4A7C51-45E6-4153-B9FF-2B187EE567E1}" type="pres">
      <dgm:prSet presAssocID="{42777E48-5CA0-48E2-B2BA-15E51CA4A9E4}" presName="level3hierChild" presStyleCnt="0"/>
      <dgm:spPr/>
    </dgm:pt>
    <dgm:pt modelId="{710BAEFC-5B0E-414C-9094-CF8DD00D07C6}" type="pres">
      <dgm:prSet presAssocID="{FBD67721-77CD-414F-824D-2ABE60732650}" presName="conn2-1" presStyleLbl="parChTrans1D2" presStyleIdx="2" presStyleCnt="4"/>
      <dgm:spPr/>
    </dgm:pt>
    <dgm:pt modelId="{72039ED3-B190-4870-AAC8-7C7B452F2DB2}" type="pres">
      <dgm:prSet presAssocID="{FBD67721-77CD-414F-824D-2ABE60732650}" presName="connTx" presStyleLbl="parChTrans1D2" presStyleIdx="2" presStyleCnt="4"/>
      <dgm:spPr/>
    </dgm:pt>
    <dgm:pt modelId="{A12AEC4C-220A-4062-A711-E2AD35654270}" type="pres">
      <dgm:prSet presAssocID="{8C73E69A-BE7A-4D39-BEE8-6988CA93544B}" presName="root2" presStyleCnt="0"/>
      <dgm:spPr/>
    </dgm:pt>
    <dgm:pt modelId="{B17D7C8A-87BE-4976-A280-DCF42F536DFB}" type="pres">
      <dgm:prSet presAssocID="{8C73E69A-BE7A-4D39-BEE8-6988CA93544B}" presName="LevelTwoTextNode" presStyleLbl="node2" presStyleIdx="2" presStyleCnt="4">
        <dgm:presLayoutVars>
          <dgm:chPref val="3"/>
        </dgm:presLayoutVars>
      </dgm:prSet>
      <dgm:spPr/>
    </dgm:pt>
    <dgm:pt modelId="{BD7BC6C1-2723-47F9-ADE9-F8F454EDC4FE}" type="pres">
      <dgm:prSet presAssocID="{8C73E69A-BE7A-4D39-BEE8-6988CA93544B}" presName="level3hierChild" presStyleCnt="0"/>
      <dgm:spPr/>
    </dgm:pt>
    <dgm:pt modelId="{D6D0945B-2C3E-4E46-8BA5-51FE0D02200C}" type="pres">
      <dgm:prSet presAssocID="{E0D5651D-7771-4A57-841E-6DAD8F4E1092}" presName="conn2-1" presStyleLbl="parChTrans1D2" presStyleIdx="3" presStyleCnt="4"/>
      <dgm:spPr/>
    </dgm:pt>
    <dgm:pt modelId="{A924A348-996E-44C9-A892-E5EFB8F88B71}" type="pres">
      <dgm:prSet presAssocID="{E0D5651D-7771-4A57-841E-6DAD8F4E1092}" presName="connTx" presStyleLbl="parChTrans1D2" presStyleIdx="3" presStyleCnt="4"/>
      <dgm:spPr/>
    </dgm:pt>
    <dgm:pt modelId="{331D13E2-3297-4606-A79C-DDF887649E70}" type="pres">
      <dgm:prSet presAssocID="{485A449D-F638-453E-89C3-A83C91311B1C}" presName="root2" presStyleCnt="0"/>
      <dgm:spPr/>
    </dgm:pt>
    <dgm:pt modelId="{760FC615-96D4-4C73-954B-73A7A0979011}" type="pres">
      <dgm:prSet presAssocID="{485A449D-F638-453E-89C3-A83C91311B1C}" presName="LevelTwoTextNode" presStyleLbl="node2" presStyleIdx="3" presStyleCnt="4">
        <dgm:presLayoutVars>
          <dgm:chPref val="3"/>
        </dgm:presLayoutVars>
      </dgm:prSet>
      <dgm:spPr/>
    </dgm:pt>
    <dgm:pt modelId="{5574FC8A-3619-478A-ADAF-21FC1D1F10D7}" type="pres">
      <dgm:prSet presAssocID="{485A449D-F638-453E-89C3-A83C91311B1C}" presName="level3hierChild" presStyleCnt="0"/>
      <dgm:spPr/>
    </dgm:pt>
  </dgm:ptLst>
  <dgm:cxnLst>
    <dgm:cxn modelId="{B6196605-CBF1-48F6-A34A-138DD71AC8BE}" srcId="{CA27B49F-D988-4A20-8561-42ABB52C1EAF}" destId="{95F6C604-7A3A-4E82-94FD-02759B0380C8}" srcOrd="0" destOrd="0" parTransId="{EC9C4A81-09ED-43FD-BC03-FEC47C4C123E}" sibTransId="{E83E53C4-4E80-4EC7-887B-2C587AB8C6DB}"/>
    <dgm:cxn modelId="{E2BC4E06-AE4F-4AFF-ABC6-4BE9BE938087}" type="presOf" srcId="{FBD67721-77CD-414F-824D-2ABE60732650}" destId="{72039ED3-B190-4870-AAC8-7C7B452F2DB2}" srcOrd="1" destOrd="0" presId="urn:microsoft.com/office/officeart/2008/layout/HorizontalMultiLevelHierarchy"/>
    <dgm:cxn modelId="{0A78C617-D185-428B-9659-4876E7ADA8E6}" type="presOf" srcId="{95D113BD-97D4-477B-ADA8-7F6044970655}" destId="{59B0FA5D-C3C9-4CED-BC0C-239E13254D9E}" srcOrd="1" destOrd="0" presId="urn:microsoft.com/office/officeart/2008/layout/HorizontalMultiLevelHierarchy"/>
    <dgm:cxn modelId="{00A3BE24-D83C-4D39-B4FC-23089266F83E}" type="presOf" srcId="{42777E48-5CA0-48E2-B2BA-15E51CA4A9E4}" destId="{29CD3585-A0B1-48F7-96B0-A1D987907609}" srcOrd="0" destOrd="0" presId="urn:microsoft.com/office/officeart/2008/layout/HorizontalMultiLevelHierarchy"/>
    <dgm:cxn modelId="{B05D3B29-6046-4CBE-92D7-2D400F3D9FE0}" type="presOf" srcId="{95D113BD-97D4-477B-ADA8-7F6044970655}" destId="{198E4063-8B02-4F6B-87AC-5F7B11A1BFEE}" srcOrd="0" destOrd="0" presId="urn:microsoft.com/office/officeart/2008/layout/HorizontalMultiLevelHierarchy"/>
    <dgm:cxn modelId="{34CAEF3E-6A72-4B55-BFD0-D17CD070108C}" srcId="{95F6C604-7A3A-4E82-94FD-02759B0380C8}" destId="{8C73E69A-BE7A-4D39-BEE8-6988CA93544B}" srcOrd="2" destOrd="0" parTransId="{FBD67721-77CD-414F-824D-2ABE60732650}" sibTransId="{75242A11-505E-48BB-9348-3FCA9EFC10A2}"/>
    <dgm:cxn modelId="{5D529746-9A13-45FC-BE62-9CCA4D62E595}" type="presOf" srcId="{E0D5651D-7771-4A57-841E-6DAD8F4E1092}" destId="{A924A348-996E-44C9-A892-E5EFB8F88B71}" srcOrd="1" destOrd="0" presId="urn:microsoft.com/office/officeart/2008/layout/HorizontalMultiLevelHierarchy"/>
    <dgm:cxn modelId="{DF7CDA79-AFA8-455F-AE67-D97BE5170FC0}" type="presOf" srcId="{95F6C604-7A3A-4E82-94FD-02759B0380C8}" destId="{26764031-FF1F-4339-9B77-415F5AB137DC}" srcOrd="0" destOrd="0" presId="urn:microsoft.com/office/officeart/2008/layout/HorizontalMultiLevelHierarchy"/>
    <dgm:cxn modelId="{2C79437C-9509-461F-8CF4-E35A7C2F31D0}" type="presOf" srcId="{1D3EAFB7-9EE9-4640-8B91-63FDEAF691B5}" destId="{69C7CF16-CB04-4BF5-A944-FA29428111D9}" srcOrd="1" destOrd="0" presId="urn:microsoft.com/office/officeart/2008/layout/HorizontalMultiLevelHierarchy"/>
    <dgm:cxn modelId="{E3FC898D-C9E4-4F69-9A73-FE45CF5D2E19}" type="presOf" srcId="{FBD67721-77CD-414F-824D-2ABE60732650}" destId="{710BAEFC-5B0E-414C-9094-CF8DD00D07C6}" srcOrd="0" destOrd="0" presId="urn:microsoft.com/office/officeart/2008/layout/HorizontalMultiLevelHierarchy"/>
    <dgm:cxn modelId="{0BB9329C-86C9-49B5-83F1-FD7D6CA62E97}" type="presOf" srcId="{1D3EAFB7-9EE9-4640-8B91-63FDEAF691B5}" destId="{692CE1B7-C561-4B5C-97D4-9E735364F9BD}" srcOrd="0" destOrd="0" presId="urn:microsoft.com/office/officeart/2008/layout/HorizontalMultiLevelHierarchy"/>
    <dgm:cxn modelId="{3894D0A8-A875-491F-812D-73007F6AD36E}" type="presOf" srcId="{485A449D-F638-453E-89C3-A83C91311B1C}" destId="{760FC615-96D4-4C73-954B-73A7A0979011}" srcOrd="0" destOrd="0" presId="urn:microsoft.com/office/officeart/2008/layout/HorizontalMultiLevelHierarchy"/>
    <dgm:cxn modelId="{D97A5DC1-5E97-4930-A71C-90D62A413506}" type="presOf" srcId="{8C73E69A-BE7A-4D39-BEE8-6988CA93544B}" destId="{B17D7C8A-87BE-4976-A280-DCF42F536DFB}" srcOrd="0" destOrd="0" presId="urn:microsoft.com/office/officeart/2008/layout/HorizontalMultiLevelHierarchy"/>
    <dgm:cxn modelId="{F38270C3-E423-428F-B77B-9B34D709290C}" srcId="{95F6C604-7A3A-4E82-94FD-02759B0380C8}" destId="{42777E48-5CA0-48E2-B2BA-15E51CA4A9E4}" srcOrd="1" destOrd="0" parTransId="{1D3EAFB7-9EE9-4640-8B91-63FDEAF691B5}" sibTransId="{18607247-CFFA-4D8E-99B9-967EFAB9B9FD}"/>
    <dgm:cxn modelId="{FC6ACAC4-6672-40BC-9E84-979A48735A71}" type="presOf" srcId="{E0D5651D-7771-4A57-841E-6DAD8F4E1092}" destId="{D6D0945B-2C3E-4E46-8BA5-51FE0D02200C}" srcOrd="0" destOrd="0" presId="urn:microsoft.com/office/officeart/2008/layout/HorizontalMultiLevelHierarchy"/>
    <dgm:cxn modelId="{41F86DCD-FC81-408B-B3D4-FC07144AB682}" srcId="{95F6C604-7A3A-4E82-94FD-02759B0380C8}" destId="{485A449D-F638-453E-89C3-A83C91311B1C}" srcOrd="3" destOrd="0" parTransId="{E0D5651D-7771-4A57-841E-6DAD8F4E1092}" sibTransId="{4A9F8D11-87C6-4F28-9F9C-B4F9217E498E}"/>
    <dgm:cxn modelId="{08310FD2-FBA5-4F75-8564-A94DDC3FBF55}" type="presOf" srcId="{C22806F2-F685-486D-A0EA-095297AB3303}" destId="{79DA4B1F-BF48-4690-A039-EE079FAD707D}" srcOrd="0" destOrd="0" presId="urn:microsoft.com/office/officeart/2008/layout/HorizontalMultiLevelHierarchy"/>
    <dgm:cxn modelId="{BA768DE5-74FE-409E-9DBA-DFB1C5A2F7B1}" type="presOf" srcId="{CA27B49F-D988-4A20-8561-42ABB52C1EAF}" destId="{A1D72359-94E1-40FB-A924-D1020E4F073F}" srcOrd="0" destOrd="0" presId="urn:microsoft.com/office/officeart/2008/layout/HorizontalMultiLevelHierarchy"/>
    <dgm:cxn modelId="{4685B7F5-AE0B-4307-923F-69DA739F87E6}" srcId="{95F6C604-7A3A-4E82-94FD-02759B0380C8}" destId="{C22806F2-F685-486D-A0EA-095297AB3303}" srcOrd="0" destOrd="0" parTransId="{95D113BD-97D4-477B-ADA8-7F6044970655}" sibTransId="{765CF0A0-3A42-40B3-97E8-4464671A7766}"/>
    <dgm:cxn modelId="{587E1945-284C-43CD-A844-DA1CD124C6E5}" type="presParOf" srcId="{A1D72359-94E1-40FB-A924-D1020E4F073F}" destId="{A9BBAFEA-8456-4484-9A12-D1BDEA61CC03}" srcOrd="0" destOrd="0" presId="urn:microsoft.com/office/officeart/2008/layout/HorizontalMultiLevelHierarchy"/>
    <dgm:cxn modelId="{B15F0C37-C71D-4C10-B49E-ADA04C772A12}" type="presParOf" srcId="{A9BBAFEA-8456-4484-9A12-D1BDEA61CC03}" destId="{26764031-FF1F-4339-9B77-415F5AB137DC}" srcOrd="0" destOrd="0" presId="urn:microsoft.com/office/officeart/2008/layout/HorizontalMultiLevelHierarchy"/>
    <dgm:cxn modelId="{67C24D70-56A5-42C2-AC5B-9DE1563097ED}" type="presParOf" srcId="{A9BBAFEA-8456-4484-9A12-D1BDEA61CC03}" destId="{2FA69A3C-58C3-4401-8489-990D3057A631}" srcOrd="1" destOrd="0" presId="urn:microsoft.com/office/officeart/2008/layout/HorizontalMultiLevelHierarchy"/>
    <dgm:cxn modelId="{2B7A00E6-E0BC-40DF-842F-417D9AF57B7F}" type="presParOf" srcId="{2FA69A3C-58C3-4401-8489-990D3057A631}" destId="{198E4063-8B02-4F6B-87AC-5F7B11A1BFEE}" srcOrd="0" destOrd="0" presId="urn:microsoft.com/office/officeart/2008/layout/HorizontalMultiLevelHierarchy"/>
    <dgm:cxn modelId="{272AF097-1F40-4905-9136-32C86DA16C21}" type="presParOf" srcId="{198E4063-8B02-4F6B-87AC-5F7B11A1BFEE}" destId="{59B0FA5D-C3C9-4CED-BC0C-239E13254D9E}" srcOrd="0" destOrd="0" presId="urn:microsoft.com/office/officeart/2008/layout/HorizontalMultiLevelHierarchy"/>
    <dgm:cxn modelId="{B6E39951-9489-40E3-9D6E-3FA6AD1400FA}" type="presParOf" srcId="{2FA69A3C-58C3-4401-8489-990D3057A631}" destId="{1586BD0D-BA5F-4081-A306-7FB88D26CFEB}" srcOrd="1" destOrd="0" presId="urn:microsoft.com/office/officeart/2008/layout/HorizontalMultiLevelHierarchy"/>
    <dgm:cxn modelId="{871C7491-A477-4CB9-9933-1A2FE3DE70EE}" type="presParOf" srcId="{1586BD0D-BA5F-4081-A306-7FB88D26CFEB}" destId="{79DA4B1F-BF48-4690-A039-EE079FAD707D}" srcOrd="0" destOrd="0" presId="urn:microsoft.com/office/officeart/2008/layout/HorizontalMultiLevelHierarchy"/>
    <dgm:cxn modelId="{2EF544CD-9F9C-4F4E-A026-119A48F9E9E0}" type="presParOf" srcId="{1586BD0D-BA5F-4081-A306-7FB88D26CFEB}" destId="{6D6ACC69-8ABF-46B7-8240-1D562ED47BC9}" srcOrd="1" destOrd="0" presId="urn:microsoft.com/office/officeart/2008/layout/HorizontalMultiLevelHierarchy"/>
    <dgm:cxn modelId="{EE87CEFC-C6BD-4FA9-838E-D15F8A8DD845}" type="presParOf" srcId="{2FA69A3C-58C3-4401-8489-990D3057A631}" destId="{692CE1B7-C561-4B5C-97D4-9E735364F9BD}" srcOrd="2" destOrd="0" presId="urn:microsoft.com/office/officeart/2008/layout/HorizontalMultiLevelHierarchy"/>
    <dgm:cxn modelId="{E8F5BEBF-1057-46D9-9D42-B890422BA2DF}" type="presParOf" srcId="{692CE1B7-C561-4B5C-97D4-9E735364F9BD}" destId="{69C7CF16-CB04-4BF5-A944-FA29428111D9}" srcOrd="0" destOrd="0" presId="urn:microsoft.com/office/officeart/2008/layout/HorizontalMultiLevelHierarchy"/>
    <dgm:cxn modelId="{C400D05D-DDF3-4D1E-83DF-AF503C26A48D}" type="presParOf" srcId="{2FA69A3C-58C3-4401-8489-990D3057A631}" destId="{06F58E70-B018-40FD-A86A-6B1CB96E639A}" srcOrd="3" destOrd="0" presId="urn:microsoft.com/office/officeart/2008/layout/HorizontalMultiLevelHierarchy"/>
    <dgm:cxn modelId="{4EEC9168-123D-4D5B-9628-C3AF214204B7}" type="presParOf" srcId="{06F58E70-B018-40FD-A86A-6B1CB96E639A}" destId="{29CD3585-A0B1-48F7-96B0-A1D987907609}" srcOrd="0" destOrd="0" presId="urn:microsoft.com/office/officeart/2008/layout/HorizontalMultiLevelHierarchy"/>
    <dgm:cxn modelId="{4819983F-523A-46BB-B33C-3707AF1C70CC}" type="presParOf" srcId="{06F58E70-B018-40FD-A86A-6B1CB96E639A}" destId="{0A4A7C51-45E6-4153-B9FF-2B187EE567E1}" srcOrd="1" destOrd="0" presId="urn:microsoft.com/office/officeart/2008/layout/HorizontalMultiLevelHierarchy"/>
    <dgm:cxn modelId="{8BBAEE4B-42CC-4C95-9843-0E4A1023DB82}" type="presParOf" srcId="{2FA69A3C-58C3-4401-8489-990D3057A631}" destId="{710BAEFC-5B0E-414C-9094-CF8DD00D07C6}" srcOrd="4" destOrd="0" presId="urn:microsoft.com/office/officeart/2008/layout/HorizontalMultiLevelHierarchy"/>
    <dgm:cxn modelId="{961D05C5-64BC-4220-9013-3D50031F2721}" type="presParOf" srcId="{710BAEFC-5B0E-414C-9094-CF8DD00D07C6}" destId="{72039ED3-B190-4870-AAC8-7C7B452F2DB2}" srcOrd="0" destOrd="0" presId="urn:microsoft.com/office/officeart/2008/layout/HorizontalMultiLevelHierarchy"/>
    <dgm:cxn modelId="{432ECBFF-F754-4A9B-84F3-F700216A8274}" type="presParOf" srcId="{2FA69A3C-58C3-4401-8489-990D3057A631}" destId="{A12AEC4C-220A-4062-A711-E2AD35654270}" srcOrd="5" destOrd="0" presId="urn:microsoft.com/office/officeart/2008/layout/HorizontalMultiLevelHierarchy"/>
    <dgm:cxn modelId="{BDFCB199-79C4-4695-A6CD-5ADBBD7B7026}" type="presParOf" srcId="{A12AEC4C-220A-4062-A711-E2AD35654270}" destId="{B17D7C8A-87BE-4976-A280-DCF42F536DFB}" srcOrd="0" destOrd="0" presId="urn:microsoft.com/office/officeart/2008/layout/HorizontalMultiLevelHierarchy"/>
    <dgm:cxn modelId="{10EC481D-ABB9-4696-9BC4-E59E1FD77D92}" type="presParOf" srcId="{A12AEC4C-220A-4062-A711-E2AD35654270}" destId="{BD7BC6C1-2723-47F9-ADE9-F8F454EDC4FE}" srcOrd="1" destOrd="0" presId="urn:microsoft.com/office/officeart/2008/layout/HorizontalMultiLevelHierarchy"/>
    <dgm:cxn modelId="{02BC472E-C6ED-4805-BB4E-3DA01ACCFFBB}" type="presParOf" srcId="{2FA69A3C-58C3-4401-8489-990D3057A631}" destId="{D6D0945B-2C3E-4E46-8BA5-51FE0D02200C}" srcOrd="6" destOrd="0" presId="urn:microsoft.com/office/officeart/2008/layout/HorizontalMultiLevelHierarchy"/>
    <dgm:cxn modelId="{34BC1C78-A560-4302-BE09-C3B85C37B6BA}" type="presParOf" srcId="{D6D0945B-2C3E-4E46-8BA5-51FE0D02200C}" destId="{A924A348-996E-44C9-A892-E5EFB8F88B71}" srcOrd="0" destOrd="0" presId="urn:microsoft.com/office/officeart/2008/layout/HorizontalMultiLevelHierarchy"/>
    <dgm:cxn modelId="{A82B32D9-3DF8-4998-8A37-EF9F3BD03A9A}" type="presParOf" srcId="{2FA69A3C-58C3-4401-8489-990D3057A631}" destId="{331D13E2-3297-4606-A79C-DDF887649E70}" srcOrd="7" destOrd="0" presId="urn:microsoft.com/office/officeart/2008/layout/HorizontalMultiLevelHierarchy"/>
    <dgm:cxn modelId="{818D6CFD-471B-4FF7-802F-3137817F99CC}" type="presParOf" srcId="{331D13E2-3297-4606-A79C-DDF887649E70}" destId="{760FC615-96D4-4C73-954B-73A7A0979011}" srcOrd="0" destOrd="0" presId="urn:microsoft.com/office/officeart/2008/layout/HorizontalMultiLevelHierarchy"/>
    <dgm:cxn modelId="{F0E9AFC4-9A9F-44F1-8701-74C991541123}" type="presParOf" srcId="{331D13E2-3297-4606-A79C-DDF887649E70}" destId="{5574FC8A-3619-478A-ADAF-21FC1D1F10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8771F-F756-46D5-BED7-1E891640F777}">
      <dsp:nvSpPr>
        <dsp:cNvPr id="0" name=""/>
        <dsp:cNvSpPr/>
      </dsp:nvSpPr>
      <dsp:spPr>
        <a:xfrm>
          <a:off x="3251199" y="200645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Artificial Intelligence</a:t>
          </a:r>
        </a:p>
      </dsp:txBody>
      <dsp:txXfrm>
        <a:off x="3330554" y="2085805"/>
        <a:ext cx="1466890" cy="1466890"/>
      </dsp:txXfrm>
    </dsp:sp>
    <dsp:sp modelId="{376CDA93-EC64-475E-BCC6-C86757D24B7B}">
      <dsp:nvSpPr>
        <dsp:cNvPr id="0" name=""/>
        <dsp:cNvSpPr/>
      </dsp:nvSpPr>
      <dsp:spPr>
        <a:xfrm rot="16200000">
          <a:off x="3632760" y="1575211"/>
          <a:ext cx="8624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4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18094-697D-44BE-90E4-A0F41D95489A}">
      <dsp:nvSpPr>
        <dsp:cNvPr id="0" name=""/>
        <dsp:cNvSpPr/>
      </dsp:nvSpPr>
      <dsp:spPr>
        <a:xfrm>
          <a:off x="3519423" y="54820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&amp; Medicine</a:t>
          </a:r>
        </a:p>
      </dsp:txBody>
      <dsp:txXfrm>
        <a:off x="3572591" y="107988"/>
        <a:ext cx="982816" cy="982816"/>
      </dsp:txXfrm>
    </dsp:sp>
    <dsp:sp modelId="{43D26699-F05E-41A7-8945-174A7C936F54}">
      <dsp:nvSpPr>
        <dsp:cNvPr id="0" name=""/>
        <dsp:cNvSpPr/>
      </dsp:nvSpPr>
      <dsp:spPr>
        <a:xfrm rot="19285714">
          <a:off x="4824035" y="2020271"/>
          <a:ext cx="4837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7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03DE1-1466-430B-BCF6-3DCF2ABD91DD}">
      <dsp:nvSpPr>
        <dsp:cNvPr id="0" name=""/>
        <dsp:cNvSpPr/>
      </dsp:nvSpPr>
      <dsp:spPr>
        <a:xfrm>
          <a:off x="5254975" y="890618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Education</a:t>
          </a:r>
        </a:p>
      </dsp:txBody>
      <dsp:txXfrm>
        <a:off x="5308143" y="943786"/>
        <a:ext cx="982816" cy="982816"/>
      </dsp:txXfrm>
    </dsp:sp>
    <dsp:sp modelId="{38F7C781-42E5-4EDE-9264-5D67B68CBBE6}">
      <dsp:nvSpPr>
        <dsp:cNvPr id="0" name=""/>
        <dsp:cNvSpPr/>
      </dsp:nvSpPr>
      <dsp:spPr>
        <a:xfrm rot="771429">
          <a:off x="4866425" y="3096843"/>
          <a:ext cx="8275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5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DFEF6-8D27-4740-B5B0-1A172A8E2925}">
      <dsp:nvSpPr>
        <dsp:cNvPr id="0" name=""/>
        <dsp:cNvSpPr/>
      </dsp:nvSpPr>
      <dsp:spPr>
        <a:xfrm>
          <a:off x="5683621" y="2768638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Marketing</a:t>
          </a:r>
        </a:p>
      </dsp:txBody>
      <dsp:txXfrm>
        <a:off x="5736789" y="2821806"/>
        <a:ext cx="982816" cy="982816"/>
      </dsp:txXfrm>
    </dsp:sp>
    <dsp:sp modelId="{BF1A0E71-4936-4F5F-BD17-AD6009E6629A}">
      <dsp:nvSpPr>
        <dsp:cNvPr id="0" name=""/>
        <dsp:cNvSpPr/>
      </dsp:nvSpPr>
      <dsp:spPr>
        <a:xfrm rot="3857143">
          <a:off x="4253524" y="3953372"/>
          <a:ext cx="713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32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91DBC-AA8C-4BF5-9F88-1E3FEC74CEE3}">
      <dsp:nvSpPr>
        <dsp:cNvPr id="0" name=""/>
        <dsp:cNvSpPr/>
      </dsp:nvSpPr>
      <dsp:spPr>
        <a:xfrm>
          <a:off x="4482582" y="4274694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Financial &amp; Banking</a:t>
          </a:r>
        </a:p>
      </dsp:txBody>
      <dsp:txXfrm>
        <a:off x="4535750" y="4327862"/>
        <a:ext cx="982816" cy="982816"/>
      </dsp:txXfrm>
    </dsp:sp>
    <dsp:sp modelId="{9C222B81-EB7D-415F-8C0C-8881363CDE8F}">
      <dsp:nvSpPr>
        <dsp:cNvPr id="0" name=""/>
        <dsp:cNvSpPr/>
      </dsp:nvSpPr>
      <dsp:spPr>
        <a:xfrm rot="6942857">
          <a:off x="3161195" y="3953372"/>
          <a:ext cx="713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32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368E7-0042-4BDA-B505-A427EAE14EC7}">
      <dsp:nvSpPr>
        <dsp:cNvPr id="0" name=""/>
        <dsp:cNvSpPr/>
      </dsp:nvSpPr>
      <dsp:spPr>
        <a:xfrm>
          <a:off x="2556265" y="4274694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Logistic &amp; Transportation</a:t>
          </a:r>
        </a:p>
      </dsp:txBody>
      <dsp:txXfrm>
        <a:off x="2609433" y="4327862"/>
        <a:ext cx="982816" cy="982816"/>
      </dsp:txXfrm>
    </dsp:sp>
    <dsp:sp modelId="{FB70256F-86CC-48F3-B11C-FAB291B678EC}">
      <dsp:nvSpPr>
        <dsp:cNvPr id="0" name=""/>
        <dsp:cNvSpPr/>
      </dsp:nvSpPr>
      <dsp:spPr>
        <a:xfrm rot="10028571">
          <a:off x="2434003" y="3096843"/>
          <a:ext cx="8275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5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30BC3-746B-4373-A974-CC5633330BC8}">
      <dsp:nvSpPr>
        <dsp:cNvPr id="0" name=""/>
        <dsp:cNvSpPr/>
      </dsp:nvSpPr>
      <dsp:spPr>
        <a:xfrm>
          <a:off x="1355226" y="2768638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Media &amp; Entertainment </a:t>
          </a:r>
        </a:p>
      </dsp:txBody>
      <dsp:txXfrm>
        <a:off x="1408394" y="2821806"/>
        <a:ext cx="982816" cy="982816"/>
      </dsp:txXfrm>
    </dsp:sp>
    <dsp:sp modelId="{12EE253F-29DB-4442-B542-BD67E719A592}">
      <dsp:nvSpPr>
        <dsp:cNvPr id="0" name=""/>
        <dsp:cNvSpPr/>
      </dsp:nvSpPr>
      <dsp:spPr>
        <a:xfrm rot="13114286">
          <a:off x="2820259" y="2020271"/>
          <a:ext cx="4837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7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8350A-3C4B-40D1-9BE5-8B041D5AB82A}">
      <dsp:nvSpPr>
        <dsp:cNvPr id="0" name=""/>
        <dsp:cNvSpPr/>
      </dsp:nvSpPr>
      <dsp:spPr>
        <a:xfrm>
          <a:off x="1783871" y="890618"/>
          <a:ext cx="1089152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Energy</a:t>
          </a:r>
        </a:p>
      </dsp:txBody>
      <dsp:txXfrm>
        <a:off x="1837039" y="943786"/>
        <a:ext cx="982816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0E8A0-7D20-4F29-9803-A7873937E973}">
      <dsp:nvSpPr>
        <dsp:cNvPr id="0" name=""/>
        <dsp:cNvSpPr/>
      </dsp:nvSpPr>
      <dsp:spPr>
        <a:xfrm>
          <a:off x="2549512" y="2079848"/>
          <a:ext cx="454669" cy="173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334" y="0"/>
              </a:lnTo>
              <a:lnTo>
                <a:pt x="227334" y="1732732"/>
              </a:lnTo>
              <a:lnTo>
                <a:pt x="454669" y="1732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732062" y="2901429"/>
        <a:ext cx="89569" cy="89569"/>
      </dsp:txXfrm>
    </dsp:sp>
    <dsp:sp modelId="{E2396CD6-A1FD-49AF-892E-689CB89F5B49}">
      <dsp:nvSpPr>
        <dsp:cNvPr id="0" name=""/>
        <dsp:cNvSpPr/>
      </dsp:nvSpPr>
      <dsp:spPr>
        <a:xfrm>
          <a:off x="2549512" y="2079848"/>
          <a:ext cx="454669" cy="86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334" y="0"/>
              </a:lnTo>
              <a:lnTo>
                <a:pt x="227334" y="866366"/>
              </a:lnTo>
              <a:lnTo>
                <a:pt x="454669" y="866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2386" y="2488570"/>
        <a:ext cx="48921" cy="48921"/>
      </dsp:txXfrm>
    </dsp:sp>
    <dsp:sp modelId="{8935F1C4-8EB0-4EA5-A055-B74ED2CE533C}">
      <dsp:nvSpPr>
        <dsp:cNvPr id="0" name=""/>
        <dsp:cNvSpPr/>
      </dsp:nvSpPr>
      <dsp:spPr>
        <a:xfrm>
          <a:off x="2549512" y="2034127"/>
          <a:ext cx="4546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66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5480" y="2068481"/>
        <a:ext cx="22733" cy="22733"/>
      </dsp:txXfrm>
    </dsp:sp>
    <dsp:sp modelId="{332666C2-666E-4058-998B-5E502E9B84D5}">
      <dsp:nvSpPr>
        <dsp:cNvPr id="0" name=""/>
        <dsp:cNvSpPr/>
      </dsp:nvSpPr>
      <dsp:spPr>
        <a:xfrm>
          <a:off x="2549512" y="1213481"/>
          <a:ext cx="454669" cy="866366"/>
        </a:xfrm>
        <a:custGeom>
          <a:avLst/>
          <a:gdLst/>
          <a:ahLst/>
          <a:cxnLst/>
          <a:rect l="0" t="0" r="0" b="0"/>
          <a:pathLst>
            <a:path>
              <a:moveTo>
                <a:pt x="0" y="866366"/>
              </a:moveTo>
              <a:lnTo>
                <a:pt x="227334" y="866366"/>
              </a:lnTo>
              <a:lnTo>
                <a:pt x="227334" y="0"/>
              </a:lnTo>
              <a:lnTo>
                <a:pt x="4546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2386" y="1622204"/>
        <a:ext cx="48921" cy="48921"/>
      </dsp:txXfrm>
    </dsp:sp>
    <dsp:sp modelId="{A99FDA56-706F-4F7E-8D81-4403C2257B49}">
      <dsp:nvSpPr>
        <dsp:cNvPr id="0" name=""/>
        <dsp:cNvSpPr/>
      </dsp:nvSpPr>
      <dsp:spPr>
        <a:xfrm>
          <a:off x="2549512" y="347115"/>
          <a:ext cx="454669" cy="1732732"/>
        </a:xfrm>
        <a:custGeom>
          <a:avLst/>
          <a:gdLst/>
          <a:ahLst/>
          <a:cxnLst/>
          <a:rect l="0" t="0" r="0" b="0"/>
          <a:pathLst>
            <a:path>
              <a:moveTo>
                <a:pt x="0" y="1732732"/>
              </a:moveTo>
              <a:lnTo>
                <a:pt x="227334" y="1732732"/>
              </a:lnTo>
              <a:lnTo>
                <a:pt x="227334" y="0"/>
              </a:lnTo>
              <a:lnTo>
                <a:pt x="4546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732062" y="1168696"/>
        <a:ext cx="89569" cy="89569"/>
      </dsp:txXfrm>
    </dsp:sp>
    <dsp:sp modelId="{26764031-FF1F-4339-9B77-415F5AB137DC}">
      <dsp:nvSpPr>
        <dsp:cNvPr id="0" name=""/>
        <dsp:cNvSpPr/>
      </dsp:nvSpPr>
      <dsp:spPr>
        <a:xfrm rot="16200000">
          <a:off x="379037" y="1733301"/>
          <a:ext cx="3647858" cy="693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Health &amp; Medicine</a:t>
          </a:r>
        </a:p>
      </dsp:txBody>
      <dsp:txXfrm>
        <a:off x="379037" y="1733301"/>
        <a:ext cx="3647858" cy="693093"/>
      </dsp:txXfrm>
    </dsp:sp>
    <dsp:sp modelId="{C44674B8-57C7-4020-B38D-BF0166C14C2F}">
      <dsp:nvSpPr>
        <dsp:cNvPr id="0" name=""/>
        <dsp:cNvSpPr/>
      </dsp:nvSpPr>
      <dsp:spPr>
        <a:xfrm>
          <a:off x="3004181" y="568"/>
          <a:ext cx="2273345" cy="693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Early Detection</a:t>
          </a:r>
        </a:p>
      </dsp:txBody>
      <dsp:txXfrm>
        <a:off x="3004181" y="568"/>
        <a:ext cx="2273345" cy="693093"/>
      </dsp:txXfrm>
    </dsp:sp>
    <dsp:sp modelId="{17927528-DF1B-4ED0-A20D-017C9B734045}">
      <dsp:nvSpPr>
        <dsp:cNvPr id="0" name=""/>
        <dsp:cNvSpPr/>
      </dsp:nvSpPr>
      <dsp:spPr>
        <a:xfrm>
          <a:off x="3004181" y="866935"/>
          <a:ext cx="2273345" cy="693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Help in Treatment</a:t>
          </a:r>
        </a:p>
      </dsp:txBody>
      <dsp:txXfrm>
        <a:off x="3004181" y="866935"/>
        <a:ext cx="2273345" cy="693093"/>
      </dsp:txXfrm>
    </dsp:sp>
    <dsp:sp modelId="{CFEC3D87-532C-4419-AA9A-A8A93E741A4B}">
      <dsp:nvSpPr>
        <dsp:cNvPr id="0" name=""/>
        <dsp:cNvSpPr/>
      </dsp:nvSpPr>
      <dsp:spPr>
        <a:xfrm>
          <a:off x="3004181" y="1733301"/>
          <a:ext cx="2273345" cy="693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Associated Care</a:t>
          </a:r>
        </a:p>
      </dsp:txBody>
      <dsp:txXfrm>
        <a:off x="3004181" y="1733301"/>
        <a:ext cx="2273345" cy="693093"/>
      </dsp:txXfrm>
    </dsp:sp>
    <dsp:sp modelId="{E52AD091-09B0-4E25-B7C8-B9BDFED4386A}">
      <dsp:nvSpPr>
        <dsp:cNvPr id="0" name=""/>
        <dsp:cNvSpPr/>
      </dsp:nvSpPr>
      <dsp:spPr>
        <a:xfrm>
          <a:off x="3004181" y="2599667"/>
          <a:ext cx="2273345" cy="693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Superior Experience</a:t>
          </a:r>
        </a:p>
      </dsp:txBody>
      <dsp:txXfrm>
        <a:off x="3004181" y="2599667"/>
        <a:ext cx="2273345" cy="693093"/>
      </dsp:txXfrm>
    </dsp:sp>
    <dsp:sp modelId="{28BCEAB9-2877-4327-89A6-8373F56E5B57}">
      <dsp:nvSpPr>
        <dsp:cNvPr id="0" name=""/>
        <dsp:cNvSpPr/>
      </dsp:nvSpPr>
      <dsp:spPr>
        <a:xfrm>
          <a:off x="3004181" y="3466034"/>
          <a:ext cx="2273345" cy="693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Health Checking</a:t>
          </a:r>
        </a:p>
      </dsp:txBody>
      <dsp:txXfrm>
        <a:off x="3004181" y="3466034"/>
        <a:ext cx="2273345" cy="693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CE1B7-C561-4B5C-97D4-9E735364F9BD}">
      <dsp:nvSpPr>
        <dsp:cNvPr id="0" name=""/>
        <dsp:cNvSpPr/>
      </dsp:nvSpPr>
      <dsp:spPr>
        <a:xfrm>
          <a:off x="2406751" y="2079848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1481891"/>
              </a:lnTo>
              <a:lnTo>
                <a:pt x="518464" y="1481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2781544"/>
        <a:ext cx="78498" cy="78498"/>
      </dsp:txXfrm>
    </dsp:sp>
    <dsp:sp modelId="{4CE53131-7B71-4555-8C32-1A7F10F0FB32}">
      <dsp:nvSpPr>
        <dsp:cNvPr id="0" name=""/>
        <dsp:cNvSpPr/>
      </dsp:nvSpPr>
      <dsp:spPr>
        <a:xfrm>
          <a:off x="2406751" y="2079848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493963"/>
              </a:lnTo>
              <a:lnTo>
                <a:pt x="518464" y="493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2308927"/>
        <a:ext cx="35805" cy="35805"/>
      </dsp:txXfrm>
    </dsp:sp>
    <dsp:sp modelId="{9D19F7B1-BB0C-4082-BCC7-26359B2EDDD2}">
      <dsp:nvSpPr>
        <dsp:cNvPr id="0" name=""/>
        <dsp:cNvSpPr/>
      </dsp:nvSpPr>
      <dsp:spPr>
        <a:xfrm>
          <a:off x="2406751" y="1585884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493963"/>
              </a:moveTo>
              <a:lnTo>
                <a:pt x="259232" y="493963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1814963"/>
        <a:ext cx="35805" cy="35805"/>
      </dsp:txXfrm>
    </dsp:sp>
    <dsp:sp modelId="{332666C2-666E-4058-998B-5E502E9B84D5}">
      <dsp:nvSpPr>
        <dsp:cNvPr id="0" name=""/>
        <dsp:cNvSpPr/>
      </dsp:nvSpPr>
      <dsp:spPr>
        <a:xfrm>
          <a:off x="2406751" y="597956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1481891"/>
              </a:moveTo>
              <a:lnTo>
                <a:pt x="259232" y="1481891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1299652"/>
        <a:ext cx="78498" cy="78498"/>
      </dsp:txXfrm>
    </dsp:sp>
    <dsp:sp modelId="{26764031-FF1F-4339-9B77-415F5AB137DC}">
      <dsp:nvSpPr>
        <dsp:cNvPr id="0" name=""/>
        <dsp:cNvSpPr/>
      </dsp:nvSpPr>
      <dsp:spPr>
        <a:xfrm rot="16200000">
          <a:off x="-68268" y="1684676"/>
          <a:ext cx="4159696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Education</a:t>
          </a:r>
        </a:p>
      </dsp:txBody>
      <dsp:txXfrm>
        <a:off x="-68268" y="1684676"/>
        <a:ext cx="4159696" cy="790342"/>
      </dsp:txXfrm>
    </dsp:sp>
    <dsp:sp modelId="{17927528-DF1B-4ED0-A20D-017C9B734045}">
      <dsp:nvSpPr>
        <dsp:cNvPr id="0" name=""/>
        <dsp:cNvSpPr/>
      </dsp:nvSpPr>
      <dsp:spPr>
        <a:xfrm>
          <a:off x="2925215" y="202785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Personalization</a:t>
          </a:r>
        </a:p>
      </dsp:txBody>
      <dsp:txXfrm>
        <a:off x="2925215" y="202785"/>
        <a:ext cx="2592322" cy="790342"/>
      </dsp:txXfrm>
    </dsp:sp>
    <dsp:sp modelId="{34AC1155-62FB-4441-9CDA-8230A193857A}">
      <dsp:nvSpPr>
        <dsp:cNvPr id="0" name=""/>
        <dsp:cNvSpPr/>
      </dsp:nvSpPr>
      <dsp:spPr>
        <a:xfrm>
          <a:off x="2925215" y="1190712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Automated Education Process</a:t>
          </a:r>
        </a:p>
      </dsp:txBody>
      <dsp:txXfrm>
        <a:off x="2925215" y="1190712"/>
        <a:ext cx="2592322" cy="790342"/>
      </dsp:txXfrm>
    </dsp:sp>
    <dsp:sp modelId="{101EA580-762F-4CED-83BF-C5C4D469B300}">
      <dsp:nvSpPr>
        <dsp:cNvPr id="0" name=""/>
        <dsp:cNvSpPr/>
      </dsp:nvSpPr>
      <dsp:spPr>
        <a:xfrm>
          <a:off x="2925215" y="2178640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Gamification </a:t>
          </a:r>
        </a:p>
      </dsp:txBody>
      <dsp:txXfrm>
        <a:off x="2925215" y="2178640"/>
        <a:ext cx="2592322" cy="790342"/>
      </dsp:txXfrm>
    </dsp:sp>
    <dsp:sp modelId="{29CD3585-A0B1-48F7-96B0-A1D987907609}">
      <dsp:nvSpPr>
        <dsp:cNvPr id="0" name=""/>
        <dsp:cNvSpPr/>
      </dsp:nvSpPr>
      <dsp:spPr>
        <a:xfrm>
          <a:off x="2925215" y="3166568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Open Educational Resources (ORE)</a:t>
          </a:r>
        </a:p>
      </dsp:txBody>
      <dsp:txXfrm>
        <a:off x="2925215" y="3166568"/>
        <a:ext cx="2592322" cy="790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6D5CB-0278-486C-8FE9-AE8CDDAC74F2}">
      <dsp:nvSpPr>
        <dsp:cNvPr id="0" name=""/>
        <dsp:cNvSpPr/>
      </dsp:nvSpPr>
      <dsp:spPr>
        <a:xfrm>
          <a:off x="2406751" y="2079848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1481891"/>
              </a:lnTo>
              <a:lnTo>
                <a:pt x="518464" y="1481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2781544"/>
        <a:ext cx="78498" cy="78498"/>
      </dsp:txXfrm>
    </dsp:sp>
    <dsp:sp modelId="{692CE1B7-C561-4B5C-97D4-9E735364F9BD}">
      <dsp:nvSpPr>
        <dsp:cNvPr id="0" name=""/>
        <dsp:cNvSpPr/>
      </dsp:nvSpPr>
      <dsp:spPr>
        <a:xfrm>
          <a:off x="2406751" y="2079848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493963"/>
              </a:lnTo>
              <a:lnTo>
                <a:pt x="518464" y="493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2308927"/>
        <a:ext cx="35805" cy="35805"/>
      </dsp:txXfrm>
    </dsp:sp>
    <dsp:sp modelId="{198E4063-8B02-4F6B-87AC-5F7B11A1BFEE}">
      <dsp:nvSpPr>
        <dsp:cNvPr id="0" name=""/>
        <dsp:cNvSpPr/>
      </dsp:nvSpPr>
      <dsp:spPr>
        <a:xfrm>
          <a:off x="2406751" y="1585884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493963"/>
              </a:moveTo>
              <a:lnTo>
                <a:pt x="259232" y="493963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1814963"/>
        <a:ext cx="35805" cy="35805"/>
      </dsp:txXfrm>
    </dsp:sp>
    <dsp:sp modelId="{9D19F7B1-BB0C-4082-BCC7-26359B2EDDD2}">
      <dsp:nvSpPr>
        <dsp:cNvPr id="0" name=""/>
        <dsp:cNvSpPr/>
      </dsp:nvSpPr>
      <dsp:spPr>
        <a:xfrm>
          <a:off x="2406751" y="597956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1481891"/>
              </a:moveTo>
              <a:lnTo>
                <a:pt x="259232" y="1481891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1299652"/>
        <a:ext cx="78498" cy="78498"/>
      </dsp:txXfrm>
    </dsp:sp>
    <dsp:sp modelId="{26764031-FF1F-4339-9B77-415F5AB137DC}">
      <dsp:nvSpPr>
        <dsp:cNvPr id="0" name=""/>
        <dsp:cNvSpPr/>
      </dsp:nvSpPr>
      <dsp:spPr>
        <a:xfrm rot="16200000">
          <a:off x="-68268" y="1684676"/>
          <a:ext cx="4159696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Marketing</a:t>
          </a:r>
        </a:p>
      </dsp:txBody>
      <dsp:txXfrm>
        <a:off x="-68268" y="1684676"/>
        <a:ext cx="4159696" cy="790342"/>
      </dsp:txXfrm>
    </dsp:sp>
    <dsp:sp modelId="{34AC1155-62FB-4441-9CDA-8230A193857A}">
      <dsp:nvSpPr>
        <dsp:cNvPr id="0" name=""/>
        <dsp:cNvSpPr/>
      </dsp:nvSpPr>
      <dsp:spPr>
        <a:xfrm>
          <a:off x="2925215" y="202785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Business Analytics</a:t>
          </a:r>
        </a:p>
      </dsp:txBody>
      <dsp:txXfrm>
        <a:off x="2925215" y="202785"/>
        <a:ext cx="2592322" cy="790342"/>
      </dsp:txXfrm>
    </dsp:sp>
    <dsp:sp modelId="{79DA4B1F-BF48-4690-A039-EE079FAD707D}">
      <dsp:nvSpPr>
        <dsp:cNvPr id="0" name=""/>
        <dsp:cNvSpPr/>
      </dsp:nvSpPr>
      <dsp:spPr>
        <a:xfrm>
          <a:off x="2925215" y="1190712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Marketing Automation</a:t>
          </a:r>
        </a:p>
      </dsp:txBody>
      <dsp:txXfrm>
        <a:off x="2925215" y="1190712"/>
        <a:ext cx="2592322" cy="790342"/>
      </dsp:txXfrm>
    </dsp:sp>
    <dsp:sp modelId="{29CD3585-A0B1-48F7-96B0-A1D987907609}">
      <dsp:nvSpPr>
        <dsp:cNvPr id="0" name=""/>
        <dsp:cNvSpPr/>
      </dsp:nvSpPr>
      <dsp:spPr>
        <a:xfrm>
          <a:off x="2925215" y="2178640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Chatbots</a:t>
          </a:r>
        </a:p>
      </dsp:txBody>
      <dsp:txXfrm>
        <a:off x="2925215" y="2178640"/>
        <a:ext cx="2592322" cy="790342"/>
      </dsp:txXfrm>
    </dsp:sp>
    <dsp:sp modelId="{66AC98CD-8F4A-4441-8684-4580EC08D62D}">
      <dsp:nvSpPr>
        <dsp:cNvPr id="0" name=""/>
        <dsp:cNvSpPr/>
      </dsp:nvSpPr>
      <dsp:spPr>
        <a:xfrm>
          <a:off x="2925215" y="3166568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Generated Content</a:t>
          </a:r>
        </a:p>
      </dsp:txBody>
      <dsp:txXfrm>
        <a:off x="2925215" y="3166568"/>
        <a:ext cx="2592322" cy="790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6D5CB-0278-486C-8FE9-AE8CDDAC74F2}">
      <dsp:nvSpPr>
        <dsp:cNvPr id="0" name=""/>
        <dsp:cNvSpPr/>
      </dsp:nvSpPr>
      <dsp:spPr>
        <a:xfrm>
          <a:off x="2406751" y="2079848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1481891"/>
              </a:lnTo>
              <a:lnTo>
                <a:pt x="518464" y="1481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2781544"/>
        <a:ext cx="78498" cy="78498"/>
      </dsp:txXfrm>
    </dsp:sp>
    <dsp:sp modelId="{692CE1B7-C561-4B5C-97D4-9E735364F9BD}">
      <dsp:nvSpPr>
        <dsp:cNvPr id="0" name=""/>
        <dsp:cNvSpPr/>
      </dsp:nvSpPr>
      <dsp:spPr>
        <a:xfrm>
          <a:off x="2406751" y="2079848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493963"/>
              </a:lnTo>
              <a:lnTo>
                <a:pt x="518464" y="493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2308927"/>
        <a:ext cx="35805" cy="35805"/>
      </dsp:txXfrm>
    </dsp:sp>
    <dsp:sp modelId="{198E4063-8B02-4F6B-87AC-5F7B11A1BFEE}">
      <dsp:nvSpPr>
        <dsp:cNvPr id="0" name=""/>
        <dsp:cNvSpPr/>
      </dsp:nvSpPr>
      <dsp:spPr>
        <a:xfrm>
          <a:off x="2406751" y="1585884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493963"/>
              </a:moveTo>
              <a:lnTo>
                <a:pt x="259232" y="493963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1814963"/>
        <a:ext cx="35805" cy="35805"/>
      </dsp:txXfrm>
    </dsp:sp>
    <dsp:sp modelId="{9D19F7B1-BB0C-4082-BCC7-26359B2EDDD2}">
      <dsp:nvSpPr>
        <dsp:cNvPr id="0" name=""/>
        <dsp:cNvSpPr/>
      </dsp:nvSpPr>
      <dsp:spPr>
        <a:xfrm>
          <a:off x="2406751" y="597956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1481891"/>
              </a:moveTo>
              <a:lnTo>
                <a:pt x="259232" y="1481891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1299652"/>
        <a:ext cx="78498" cy="78498"/>
      </dsp:txXfrm>
    </dsp:sp>
    <dsp:sp modelId="{26764031-FF1F-4339-9B77-415F5AB137DC}">
      <dsp:nvSpPr>
        <dsp:cNvPr id="0" name=""/>
        <dsp:cNvSpPr/>
      </dsp:nvSpPr>
      <dsp:spPr>
        <a:xfrm rot="16200000">
          <a:off x="-68268" y="1684676"/>
          <a:ext cx="4159696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Financial &amp; Banking</a:t>
          </a:r>
        </a:p>
      </dsp:txBody>
      <dsp:txXfrm>
        <a:off x="-68268" y="1684676"/>
        <a:ext cx="4159696" cy="790342"/>
      </dsp:txXfrm>
    </dsp:sp>
    <dsp:sp modelId="{34AC1155-62FB-4441-9CDA-8230A193857A}">
      <dsp:nvSpPr>
        <dsp:cNvPr id="0" name=""/>
        <dsp:cNvSpPr/>
      </dsp:nvSpPr>
      <dsp:spPr>
        <a:xfrm>
          <a:off x="2925215" y="202785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Algorithmic Trading</a:t>
          </a:r>
        </a:p>
      </dsp:txBody>
      <dsp:txXfrm>
        <a:off x="2925215" y="202785"/>
        <a:ext cx="2592322" cy="790342"/>
      </dsp:txXfrm>
    </dsp:sp>
    <dsp:sp modelId="{79DA4B1F-BF48-4690-A039-EE079FAD707D}">
      <dsp:nvSpPr>
        <dsp:cNvPr id="0" name=""/>
        <dsp:cNvSpPr/>
      </dsp:nvSpPr>
      <dsp:spPr>
        <a:xfrm>
          <a:off x="2925215" y="1190712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Customer Recommendations</a:t>
          </a:r>
        </a:p>
      </dsp:txBody>
      <dsp:txXfrm>
        <a:off x="2925215" y="1190712"/>
        <a:ext cx="2592322" cy="790342"/>
      </dsp:txXfrm>
    </dsp:sp>
    <dsp:sp modelId="{29CD3585-A0B1-48F7-96B0-A1D987907609}">
      <dsp:nvSpPr>
        <dsp:cNvPr id="0" name=""/>
        <dsp:cNvSpPr/>
      </dsp:nvSpPr>
      <dsp:spPr>
        <a:xfrm>
          <a:off x="2925215" y="2178640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Robo-advice</a:t>
          </a:r>
        </a:p>
      </dsp:txBody>
      <dsp:txXfrm>
        <a:off x="2925215" y="2178640"/>
        <a:ext cx="2592322" cy="790342"/>
      </dsp:txXfrm>
    </dsp:sp>
    <dsp:sp modelId="{66AC98CD-8F4A-4441-8684-4580EC08D62D}">
      <dsp:nvSpPr>
        <dsp:cNvPr id="0" name=""/>
        <dsp:cNvSpPr/>
      </dsp:nvSpPr>
      <dsp:spPr>
        <a:xfrm>
          <a:off x="2925215" y="3166568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AML &amp; Fraud Detection</a:t>
          </a:r>
        </a:p>
      </dsp:txBody>
      <dsp:txXfrm>
        <a:off x="2925215" y="3166568"/>
        <a:ext cx="2592322" cy="7903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0B0D8-ED7D-42E9-A5AA-74D2A23FD9D9}">
      <dsp:nvSpPr>
        <dsp:cNvPr id="0" name=""/>
        <dsp:cNvSpPr/>
      </dsp:nvSpPr>
      <dsp:spPr>
        <a:xfrm>
          <a:off x="2406751" y="2079848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1481891"/>
              </a:lnTo>
              <a:lnTo>
                <a:pt x="518464" y="1481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2781544"/>
        <a:ext cx="78498" cy="78498"/>
      </dsp:txXfrm>
    </dsp:sp>
    <dsp:sp modelId="{692CE1B7-C561-4B5C-97D4-9E735364F9BD}">
      <dsp:nvSpPr>
        <dsp:cNvPr id="0" name=""/>
        <dsp:cNvSpPr/>
      </dsp:nvSpPr>
      <dsp:spPr>
        <a:xfrm>
          <a:off x="2406751" y="2079848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493963"/>
              </a:lnTo>
              <a:lnTo>
                <a:pt x="518464" y="493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2308927"/>
        <a:ext cx="35805" cy="35805"/>
      </dsp:txXfrm>
    </dsp:sp>
    <dsp:sp modelId="{198E4063-8B02-4F6B-87AC-5F7B11A1BFEE}">
      <dsp:nvSpPr>
        <dsp:cNvPr id="0" name=""/>
        <dsp:cNvSpPr/>
      </dsp:nvSpPr>
      <dsp:spPr>
        <a:xfrm>
          <a:off x="2406751" y="1585884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493963"/>
              </a:moveTo>
              <a:lnTo>
                <a:pt x="259232" y="493963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1814963"/>
        <a:ext cx="35805" cy="35805"/>
      </dsp:txXfrm>
    </dsp:sp>
    <dsp:sp modelId="{9D19F7B1-BB0C-4082-BCC7-26359B2EDDD2}">
      <dsp:nvSpPr>
        <dsp:cNvPr id="0" name=""/>
        <dsp:cNvSpPr/>
      </dsp:nvSpPr>
      <dsp:spPr>
        <a:xfrm>
          <a:off x="2406751" y="597956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1481891"/>
              </a:moveTo>
              <a:lnTo>
                <a:pt x="259232" y="1481891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1299652"/>
        <a:ext cx="78498" cy="78498"/>
      </dsp:txXfrm>
    </dsp:sp>
    <dsp:sp modelId="{26764031-FF1F-4339-9B77-415F5AB137DC}">
      <dsp:nvSpPr>
        <dsp:cNvPr id="0" name=""/>
        <dsp:cNvSpPr/>
      </dsp:nvSpPr>
      <dsp:spPr>
        <a:xfrm rot="16200000">
          <a:off x="-68268" y="1684676"/>
          <a:ext cx="4159696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Logistic &amp; Transportation</a:t>
          </a:r>
        </a:p>
      </dsp:txBody>
      <dsp:txXfrm>
        <a:off x="-68268" y="1684676"/>
        <a:ext cx="4159696" cy="790342"/>
      </dsp:txXfrm>
    </dsp:sp>
    <dsp:sp modelId="{34AC1155-62FB-4441-9CDA-8230A193857A}">
      <dsp:nvSpPr>
        <dsp:cNvPr id="0" name=""/>
        <dsp:cNvSpPr/>
      </dsp:nvSpPr>
      <dsp:spPr>
        <a:xfrm>
          <a:off x="2925215" y="202785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Planning</a:t>
          </a:r>
        </a:p>
      </dsp:txBody>
      <dsp:txXfrm>
        <a:off x="2925215" y="202785"/>
        <a:ext cx="2592322" cy="790342"/>
      </dsp:txXfrm>
    </dsp:sp>
    <dsp:sp modelId="{79DA4B1F-BF48-4690-A039-EE079FAD707D}">
      <dsp:nvSpPr>
        <dsp:cNvPr id="0" name=""/>
        <dsp:cNvSpPr/>
      </dsp:nvSpPr>
      <dsp:spPr>
        <a:xfrm>
          <a:off x="2925215" y="1190712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Automated Warehouse</a:t>
          </a:r>
        </a:p>
      </dsp:txBody>
      <dsp:txXfrm>
        <a:off x="2925215" y="1190712"/>
        <a:ext cx="2592322" cy="790342"/>
      </dsp:txXfrm>
    </dsp:sp>
    <dsp:sp modelId="{29CD3585-A0B1-48F7-96B0-A1D987907609}">
      <dsp:nvSpPr>
        <dsp:cNvPr id="0" name=""/>
        <dsp:cNvSpPr/>
      </dsp:nvSpPr>
      <dsp:spPr>
        <a:xfrm>
          <a:off x="2925215" y="2178640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Smart Routing</a:t>
          </a:r>
        </a:p>
      </dsp:txBody>
      <dsp:txXfrm>
        <a:off x="2925215" y="2178640"/>
        <a:ext cx="2592322" cy="790342"/>
      </dsp:txXfrm>
    </dsp:sp>
    <dsp:sp modelId="{B0CCB069-86DF-4500-BB54-42B77626680C}">
      <dsp:nvSpPr>
        <dsp:cNvPr id="0" name=""/>
        <dsp:cNvSpPr/>
      </dsp:nvSpPr>
      <dsp:spPr>
        <a:xfrm>
          <a:off x="2925215" y="3166568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Autonomous Vehicles </a:t>
          </a:r>
        </a:p>
      </dsp:txBody>
      <dsp:txXfrm>
        <a:off x="2925215" y="3166568"/>
        <a:ext cx="2592322" cy="7903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0945B-2C3E-4E46-8BA5-51FE0D02200C}">
      <dsp:nvSpPr>
        <dsp:cNvPr id="0" name=""/>
        <dsp:cNvSpPr/>
      </dsp:nvSpPr>
      <dsp:spPr>
        <a:xfrm>
          <a:off x="2406751" y="2079848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1481891"/>
              </a:lnTo>
              <a:lnTo>
                <a:pt x="518464" y="1481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2781544"/>
        <a:ext cx="78498" cy="78498"/>
      </dsp:txXfrm>
    </dsp:sp>
    <dsp:sp modelId="{692CE1B7-C561-4B5C-97D4-9E735364F9BD}">
      <dsp:nvSpPr>
        <dsp:cNvPr id="0" name=""/>
        <dsp:cNvSpPr/>
      </dsp:nvSpPr>
      <dsp:spPr>
        <a:xfrm>
          <a:off x="2406751" y="2079848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493963"/>
              </a:lnTo>
              <a:lnTo>
                <a:pt x="518464" y="493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2308927"/>
        <a:ext cx="35805" cy="35805"/>
      </dsp:txXfrm>
    </dsp:sp>
    <dsp:sp modelId="{198E4063-8B02-4F6B-87AC-5F7B11A1BFEE}">
      <dsp:nvSpPr>
        <dsp:cNvPr id="0" name=""/>
        <dsp:cNvSpPr/>
      </dsp:nvSpPr>
      <dsp:spPr>
        <a:xfrm>
          <a:off x="2406751" y="1585884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493963"/>
              </a:moveTo>
              <a:lnTo>
                <a:pt x="259232" y="493963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1814963"/>
        <a:ext cx="35805" cy="35805"/>
      </dsp:txXfrm>
    </dsp:sp>
    <dsp:sp modelId="{9D19F7B1-BB0C-4082-BCC7-26359B2EDDD2}">
      <dsp:nvSpPr>
        <dsp:cNvPr id="0" name=""/>
        <dsp:cNvSpPr/>
      </dsp:nvSpPr>
      <dsp:spPr>
        <a:xfrm>
          <a:off x="2406751" y="597956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1481891"/>
              </a:moveTo>
              <a:lnTo>
                <a:pt x="259232" y="1481891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1299652"/>
        <a:ext cx="78498" cy="78498"/>
      </dsp:txXfrm>
    </dsp:sp>
    <dsp:sp modelId="{26764031-FF1F-4339-9B77-415F5AB137DC}">
      <dsp:nvSpPr>
        <dsp:cNvPr id="0" name=""/>
        <dsp:cNvSpPr/>
      </dsp:nvSpPr>
      <dsp:spPr>
        <a:xfrm rot="16200000">
          <a:off x="-68268" y="1684676"/>
          <a:ext cx="4159696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Media &amp; Entertainment </a:t>
          </a:r>
        </a:p>
      </dsp:txBody>
      <dsp:txXfrm>
        <a:off x="-68268" y="1684676"/>
        <a:ext cx="4159696" cy="790342"/>
      </dsp:txXfrm>
    </dsp:sp>
    <dsp:sp modelId="{34AC1155-62FB-4441-9CDA-8230A193857A}">
      <dsp:nvSpPr>
        <dsp:cNvPr id="0" name=""/>
        <dsp:cNvSpPr/>
      </dsp:nvSpPr>
      <dsp:spPr>
        <a:xfrm>
          <a:off x="2925215" y="202785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Targeted Content</a:t>
          </a:r>
        </a:p>
      </dsp:txBody>
      <dsp:txXfrm>
        <a:off x="2925215" y="202785"/>
        <a:ext cx="2592322" cy="790342"/>
      </dsp:txXfrm>
    </dsp:sp>
    <dsp:sp modelId="{79DA4B1F-BF48-4690-A039-EE079FAD707D}">
      <dsp:nvSpPr>
        <dsp:cNvPr id="0" name=""/>
        <dsp:cNvSpPr/>
      </dsp:nvSpPr>
      <dsp:spPr>
        <a:xfrm>
          <a:off x="2925215" y="1190712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Boosting User Experience</a:t>
          </a:r>
        </a:p>
      </dsp:txBody>
      <dsp:txXfrm>
        <a:off x="2925215" y="1190712"/>
        <a:ext cx="2592322" cy="790342"/>
      </dsp:txXfrm>
    </dsp:sp>
    <dsp:sp modelId="{29CD3585-A0B1-48F7-96B0-A1D987907609}">
      <dsp:nvSpPr>
        <dsp:cNvPr id="0" name=""/>
        <dsp:cNvSpPr/>
      </dsp:nvSpPr>
      <dsp:spPr>
        <a:xfrm>
          <a:off x="2925215" y="2178640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Discovery &amp; Recommendation</a:t>
          </a:r>
        </a:p>
      </dsp:txBody>
      <dsp:txXfrm>
        <a:off x="2925215" y="2178640"/>
        <a:ext cx="2592322" cy="790342"/>
      </dsp:txXfrm>
    </dsp:sp>
    <dsp:sp modelId="{760FC615-96D4-4C73-954B-73A7A0979011}">
      <dsp:nvSpPr>
        <dsp:cNvPr id="0" name=""/>
        <dsp:cNvSpPr/>
      </dsp:nvSpPr>
      <dsp:spPr>
        <a:xfrm>
          <a:off x="2925215" y="3166568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Reporting Automation</a:t>
          </a:r>
        </a:p>
      </dsp:txBody>
      <dsp:txXfrm>
        <a:off x="2925215" y="3166568"/>
        <a:ext cx="2592322" cy="7903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0945B-2C3E-4E46-8BA5-51FE0D02200C}">
      <dsp:nvSpPr>
        <dsp:cNvPr id="0" name=""/>
        <dsp:cNvSpPr/>
      </dsp:nvSpPr>
      <dsp:spPr>
        <a:xfrm>
          <a:off x="2406751" y="2079848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1481891"/>
              </a:lnTo>
              <a:lnTo>
                <a:pt x="518464" y="1481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2781544"/>
        <a:ext cx="78498" cy="78498"/>
      </dsp:txXfrm>
    </dsp:sp>
    <dsp:sp modelId="{692CE1B7-C561-4B5C-97D4-9E735364F9BD}">
      <dsp:nvSpPr>
        <dsp:cNvPr id="0" name=""/>
        <dsp:cNvSpPr/>
      </dsp:nvSpPr>
      <dsp:spPr>
        <a:xfrm>
          <a:off x="2406751" y="2079848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493963"/>
              </a:lnTo>
              <a:lnTo>
                <a:pt x="518464" y="493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2308927"/>
        <a:ext cx="35805" cy="35805"/>
      </dsp:txXfrm>
    </dsp:sp>
    <dsp:sp modelId="{198E4063-8B02-4F6B-87AC-5F7B11A1BFEE}">
      <dsp:nvSpPr>
        <dsp:cNvPr id="0" name=""/>
        <dsp:cNvSpPr/>
      </dsp:nvSpPr>
      <dsp:spPr>
        <a:xfrm>
          <a:off x="2406751" y="1585884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493963"/>
              </a:moveTo>
              <a:lnTo>
                <a:pt x="259232" y="493963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1814963"/>
        <a:ext cx="35805" cy="35805"/>
      </dsp:txXfrm>
    </dsp:sp>
    <dsp:sp modelId="{9D19F7B1-BB0C-4082-BCC7-26359B2EDDD2}">
      <dsp:nvSpPr>
        <dsp:cNvPr id="0" name=""/>
        <dsp:cNvSpPr/>
      </dsp:nvSpPr>
      <dsp:spPr>
        <a:xfrm>
          <a:off x="2406751" y="597956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1481891"/>
              </a:moveTo>
              <a:lnTo>
                <a:pt x="259232" y="1481891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1299652"/>
        <a:ext cx="78498" cy="78498"/>
      </dsp:txXfrm>
    </dsp:sp>
    <dsp:sp modelId="{26764031-FF1F-4339-9B77-415F5AB137DC}">
      <dsp:nvSpPr>
        <dsp:cNvPr id="0" name=""/>
        <dsp:cNvSpPr/>
      </dsp:nvSpPr>
      <dsp:spPr>
        <a:xfrm rot="16200000">
          <a:off x="-68268" y="1684676"/>
          <a:ext cx="4159696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Human Resources</a:t>
          </a:r>
        </a:p>
      </dsp:txBody>
      <dsp:txXfrm>
        <a:off x="-68268" y="1684676"/>
        <a:ext cx="4159696" cy="790342"/>
      </dsp:txXfrm>
    </dsp:sp>
    <dsp:sp modelId="{34AC1155-62FB-4441-9CDA-8230A193857A}">
      <dsp:nvSpPr>
        <dsp:cNvPr id="0" name=""/>
        <dsp:cNvSpPr/>
      </dsp:nvSpPr>
      <dsp:spPr>
        <a:xfrm>
          <a:off x="2925215" y="202785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Hiring &amp; Recruitment </a:t>
          </a:r>
        </a:p>
      </dsp:txBody>
      <dsp:txXfrm>
        <a:off x="2925215" y="202785"/>
        <a:ext cx="2592322" cy="790342"/>
      </dsp:txXfrm>
    </dsp:sp>
    <dsp:sp modelId="{79DA4B1F-BF48-4690-A039-EE079FAD707D}">
      <dsp:nvSpPr>
        <dsp:cNvPr id="0" name=""/>
        <dsp:cNvSpPr/>
      </dsp:nvSpPr>
      <dsp:spPr>
        <a:xfrm>
          <a:off x="2925215" y="1190712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Retention</a:t>
          </a:r>
        </a:p>
      </dsp:txBody>
      <dsp:txXfrm>
        <a:off x="2925215" y="1190712"/>
        <a:ext cx="2592322" cy="790342"/>
      </dsp:txXfrm>
    </dsp:sp>
    <dsp:sp modelId="{29CD3585-A0B1-48F7-96B0-A1D987907609}">
      <dsp:nvSpPr>
        <dsp:cNvPr id="0" name=""/>
        <dsp:cNvSpPr/>
      </dsp:nvSpPr>
      <dsp:spPr>
        <a:xfrm>
          <a:off x="2925215" y="2178640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Automation &amp; Profiling</a:t>
          </a:r>
        </a:p>
      </dsp:txBody>
      <dsp:txXfrm>
        <a:off x="2925215" y="2178640"/>
        <a:ext cx="2592322" cy="790342"/>
      </dsp:txXfrm>
    </dsp:sp>
    <dsp:sp modelId="{760FC615-96D4-4C73-954B-73A7A0979011}">
      <dsp:nvSpPr>
        <dsp:cNvPr id="0" name=""/>
        <dsp:cNvSpPr/>
      </dsp:nvSpPr>
      <dsp:spPr>
        <a:xfrm>
          <a:off x="2925215" y="3166568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On-boarding &amp; Training</a:t>
          </a:r>
        </a:p>
      </dsp:txBody>
      <dsp:txXfrm>
        <a:off x="2925215" y="3166568"/>
        <a:ext cx="2592322" cy="7903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0945B-2C3E-4E46-8BA5-51FE0D02200C}">
      <dsp:nvSpPr>
        <dsp:cNvPr id="0" name=""/>
        <dsp:cNvSpPr/>
      </dsp:nvSpPr>
      <dsp:spPr>
        <a:xfrm>
          <a:off x="2406751" y="2079848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1481891"/>
              </a:lnTo>
              <a:lnTo>
                <a:pt x="518464" y="1481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2781544"/>
        <a:ext cx="78498" cy="78498"/>
      </dsp:txXfrm>
    </dsp:sp>
    <dsp:sp modelId="{710BAEFC-5B0E-414C-9094-CF8DD00D07C6}">
      <dsp:nvSpPr>
        <dsp:cNvPr id="0" name=""/>
        <dsp:cNvSpPr/>
      </dsp:nvSpPr>
      <dsp:spPr>
        <a:xfrm>
          <a:off x="2406751" y="2079848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32" y="0"/>
              </a:lnTo>
              <a:lnTo>
                <a:pt x="259232" y="493963"/>
              </a:lnTo>
              <a:lnTo>
                <a:pt x="518464" y="493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2308927"/>
        <a:ext cx="35805" cy="35805"/>
      </dsp:txXfrm>
    </dsp:sp>
    <dsp:sp modelId="{692CE1B7-C561-4B5C-97D4-9E735364F9BD}">
      <dsp:nvSpPr>
        <dsp:cNvPr id="0" name=""/>
        <dsp:cNvSpPr/>
      </dsp:nvSpPr>
      <dsp:spPr>
        <a:xfrm>
          <a:off x="2406751" y="1585884"/>
          <a:ext cx="518464" cy="493963"/>
        </a:xfrm>
        <a:custGeom>
          <a:avLst/>
          <a:gdLst/>
          <a:ahLst/>
          <a:cxnLst/>
          <a:rect l="0" t="0" r="0" b="0"/>
          <a:pathLst>
            <a:path>
              <a:moveTo>
                <a:pt x="0" y="493963"/>
              </a:moveTo>
              <a:lnTo>
                <a:pt x="259232" y="493963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8080" y="1814963"/>
        <a:ext cx="35805" cy="35805"/>
      </dsp:txXfrm>
    </dsp:sp>
    <dsp:sp modelId="{198E4063-8B02-4F6B-87AC-5F7B11A1BFEE}">
      <dsp:nvSpPr>
        <dsp:cNvPr id="0" name=""/>
        <dsp:cNvSpPr/>
      </dsp:nvSpPr>
      <dsp:spPr>
        <a:xfrm>
          <a:off x="2406751" y="597956"/>
          <a:ext cx="518464" cy="1481891"/>
        </a:xfrm>
        <a:custGeom>
          <a:avLst/>
          <a:gdLst/>
          <a:ahLst/>
          <a:cxnLst/>
          <a:rect l="0" t="0" r="0" b="0"/>
          <a:pathLst>
            <a:path>
              <a:moveTo>
                <a:pt x="0" y="1481891"/>
              </a:moveTo>
              <a:lnTo>
                <a:pt x="259232" y="1481891"/>
              </a:lnTo>
              <a:lnTo>
                <a:pt x="259232" y="0"/>
              </a:lnTo>
              <a:lnTo>
                <a:pt x="518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6734" y="1299652"/>
        <a:ext cx="78498" cy="78498"/>
      </dsp:txXfrm>
    </dsp:sp>
    <dsp:sp modelId="{26764031-FF1F-4339-9B77-415F5AB137DC}">
      <dsp:nvSpPr>
        <dsp:cNvPr id="0" name=""/>
        <dsp:cNvSpPr/>
      </dsp:nvSpPr>
      <dsp:spPr>
        <a:xfrm rot="16200000">
          <a:off x="-68268" y="1684676"/>
          <a:ext cx="4159696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Energy</a:t>
          </a:r>
        </a:p>
      </dsp:txBody>
      <dsp:txXfrm>
        <a:off x="-68268" y="1684676"/>
        <a:ext cx="4159696" cy="790342"/>
      </dsp:txXfrm>
    </dsp:sp>
    <dsp:sp modelId="{79DA4B1F-BF48-4690-A039-EE079FAD707D}">
      <dsp:nvSpPr>
        <dsp:cNvPr id="0" name=""/>
        <dsp:cNvSpPr/>
      </dsp:nvSpPr>
      <dsp:spPr>
        <a:xfrm>
          <a:off x="2925215" y="202785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Smart Grid</a:t>
          </a:r>
        </a:p>
      </dsp:txBody>
      <dsp:txXfrm>
        <a:off x="2925215" y="202785"/>
        <a:ext cx="2592322" cy="790342"/>
      </dsp:txXfrm>
    </dsp:sp>
    <dsp:sp modelId="{29CD3585-A0B1-48F7-96B0-A1D987907609}">
      <dsp:nvSpPr>
        <dsp:cNvPr id="0" name=""/>
        <dsp:cNvSpPr/>
      </dsp:nvSpPr>
      <dsp:spPr>
        <a:xfrm>
          <a:off x="2925215" y="1190712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Efficiency Enhancing</a:t>
          </a:r>
        </a:p>
      </dsp:txBody>
      <dsp:txXfrm>
        <a:off x="2925215" y="1190712"/>
        <a:ext cx="2592322" cy="790342"/>
      </dsp:txXfrm>
    </dsp:sp>
    <dsp:sp modelId="{B17D7C8A-87BE-4976-A280-DCF42F536DFB}">
      <dsp:nvSpPr>
        <dsp:cNvPr id="0" name=""/>
        <dsp:cNvSpPr/>
      </dsp:nvSpPr>
      <dsp:spPr>
        <a:xfrm>
          <a:off x="2925215" y="2178640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Algorithmic Trading</a:t>
          </a:r>
        </a:p>
      </dsp:txBody>
      <dsp:txXfrm>
        <a:off x="2925215" y="2178640"/>
        <a:ext cx="2592322" cy="790342"/>
      </dsp:txXfrm>
    </dsp:sp>
    <dsp:sp modelId="{760FC615-96D4-4C73-954B-73A7A0979011}">
      <dsp:nvSpPr>
        <dsp:cNvPr id="0" name=""/>
        <dsp:cNvSpPr/>
      </dsp:nvSpPr>
      <dsp:spPr>
        <a:xfrm>
          <a:off x="2925215" y="3166568"/>
          <a:ext cx="2592322" cy="79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Renewable Energy Sectors</a:t>
          </a:r>
        </a:p>
      </dsp:txBody>
      <dsp:txXfrm>
        <a:off x="2925215" y="3166568"/>
        <a:ext cx="2592322" cy="79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17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F16F7-57A5-42EE-9A38-A4404C5D907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71E98-0B1D-4F59-A4E4-738B65C3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71E98-0B1D-4F59-A4E4-738B65C31F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00EC-C761-4BA2-AFF3-B0399AD8E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18156-5F6E-4FAD-8CA5-669C0F670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69A49-1B5F-4296-8190-A097DD99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C353-A47C-4825-AED5-7A6275F7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65A5-CB41-4348-87AE-54A496BC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6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871F-3997-4E32-8772-AD720BE2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816F4-2D50-4FDD-9CBE-536E0D5E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883C1-EA75-4E05-B155-9267CA1A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39EE-FE7C-4F8E-8CC9-A89B5573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A0E4A-EFDE-4A4E-91A7-908A2F18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AC102-E4C9-4EE0-AAD0-C3E274BFF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345BC-0C2D-4DAE-B0FB-BC4DA6A7D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0F834-C4B9-4CC4-88F7-BC7478B9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23F3-2527-475B-9524-66D401D7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536B-560D-4D82-8F2A-76A090EB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A5FC-1BF3-4488-A610-9CB999DD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7CBD-3E84-4D8B-AFB8-AD59DD54F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55D1D-D875-4A1D-8B9A-CB4BC7C5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272E7-ECB2-4CC4-8E4B-1A1C97EA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F2D6-8AC7-4620-8EA6-1AC14A7E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E3C7-DDA0-4A0E-8F0A-A166D61F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B303-1D65-45DB-8B77-CC128907C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9B95C-DA62-4A4B-8708-902F2A8B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9DD7F-3843-40D1-95E2-AC36D13D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3908C-F2E4-4E63-B683-0C15A917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3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1BB3-A80A-4C00-82D3-1CB6304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EBAD9-6BB5-4C20-91CC-E3579D8F5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E98D4-1A38-426E-8DBB-8023E4AB5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2A15-F708-4C76-9C41-0B0136FF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6FB76-6E60-43ED-B99B-5A4C0A29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0812F-74FF-4A47-B84E-50806F37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FC36-0216-4E53-AAFB-F335CF3A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86B03-DCD1-4140-AF98-58FFE3F83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B8A3A-6BBF-4C3A-88C3-B216536CB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CCD68-0C9E-4DDA-8E87-3C3FF0E12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CF43D-1399-4EA1-B5E5-0CA97BD64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D59B8-7EA3-4B7A-B4AB-00A8B61D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A15C1-6D7D-4F19-B6C4-9DDE313C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230EB-9682-4576-BCB2-901A3138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7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682E-CD8F-49B6-ADDF-752C5D0A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85318-BB35-4F5F-915C-E1B70561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A7850-DC83-4B15-B73F-573E93F0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EE96E-FF2C-48AE-A20E-84AB236A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75322-B438-4708-B60F-576382F0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88406-9FD1-48AF-B034-0818E8CB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E566B-E7ED-4747-9AC9-A58DE293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3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2F33-3595-42D1-8E19-F9102DB0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FAA9-870B-4F21-B8CE-3742EB0B9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01AC9-84A3-4859-85B3-EB22ADFCD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57F5E-EA06-4304-82C6-32E969A8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A7DBB-FF94-49F8-9C0C-03AB2405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78A4E-87E0-4465-BCFC-4123F36D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9E40-9A06-4BAC-850A-1E5DA243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FAFE1-A208-4F9F-858F-618E44FE9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10C1B-D8D4-4254-BAAD-7D1663428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D4BD1-3DE6-4D9B-BDAC-CB2A3C03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907BD-8CAE-4D4F-9503-42C3206F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4A878-60B0-4602-BE9B-B16328FA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6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B8A37-955E-40B4-948D-DC0E3EB0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BD0EE-670A-4517-B1BE-05D941BE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9F45-5C3F-4222-B3B5-5E4239F2C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D1BC-1496-43F2-855D-989E52F0A9B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189BE-E1EC-44A1-B6FF-114A65C75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4380E-44E2-455B-8885-D70546D80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1DFE-830A-4201-A512-7767B530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2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 /><Relationship Id="rId3" Type="http://schemas.openxmlformats.org/officeDocument/2006/relationships/diagramLayout" Target="../diagrams/layout3.xml" /><Relationship Id="rId7" Type="http://schemas.openxmlformats.org/officeDocument/2006/relationships/image" Target="../media/image17.pn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Relationship Id="rId9" Type="http://schemas.openxmlformats.org/officeDocument/2006/relationships/image" Target="../media/image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 /><Relationship Id="rId3" Type="http://schemas.openxmlformats.org/officeDocument/2006/relationships/diagramLayout" Target="../diagrams/layout4.xml" /><Relationship Id="rId7" Type="http://schemas.openxmlformats.org/officeDocument/2006/relationships/image" Target="../media/image21.pn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10" Type="http://schemas.openxmlformats.org/officeDocument/2006/relationships/image" Target="../media/image1.png" /><Relationship Id="rId4" Type="http://schemas.openxmlformats.org/officeDocument/2006/relationships/diagramQuickStyle" Target="../diagrams/quickStyle4.xml" /><Relationship Id="rId9" Type="http://schemas.openxmlformats.org/officeDocument/2006/relationships/image" Target="../media/image23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 /><Relationship Id="rId3" Type="http://schemas.openxmlformats.org/officeDocument/2006/relationships/diagramLayout" Target="../diagrams/layout5.xml" /><Relationship Id="rId7" Type="http://schemas.openxmlformats.org/officeDocument/2006/relationships/image" Target="../media/image26.jp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Relationship Id="rId9" Type="http://schemas.openxmlformats.org/officeDocument/2006/relationships/image" Target="../media/image1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6.xml" /><Relationship Id="rId11" Type="http://schemas.openxmlformats.org/officeDocument/2006/relationships/image" Target="../media/image1.png" /><Relationship Id="rId5" Type="http://schemas.openxmlformats.org/officeDocument/2006/relationships/diagramQuickStyle" Target="../diagrams/quickStyle6.xml" /><Relationship Id="rId10" Type="http://schemas.openxmlformats.org/officeDocument/2006/relationships/image" Target="../media/image32.jpg" /><Relationship Id="rId4" Type="http://schemas.openxmlformats.org/officeDocument/2006/relationships/diagramLayout" Target="../diagrams/layout6.xml" /><Relationship Id="rId9" Type="http://schemas.openxmlformats.org/officeDocument/2006/relationships/image" Target="../media/image31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 /><Relationship Id="rId3" Type="http://schemas.openxmlformats.org/officeDocument/2006/relationships/diagramLayout" Target="../diagrams/layout7.xml" /><Relationship Id="rId7" Type="http://schemas.openxmlformats.org/officeDocument/2006/relationships/image" Target="../media/image37.jpg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Relationship Id="rId9" Type="http://schemas.openxmlformats.org/officeDocument/2006/relationships/image" Target="../media/image1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 /><Relationship Id="rId3" Type="http://schemas.openxmlformats.org/officeDocument/2006/relationships/diagramLayout" Target="../diagrams/layout8.xml" /><Relationship Id="rId7" Type="http://schemas.openxmlformats.org/officeDocument/2006/relationships/image" Target="../media/image37.jpg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Relationship Id="rId9" Type="http://schemas.openxmlformats.org/officeDocument/2006/relationships/image" Target="../media/image1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 /><Relationship Id="rId3" Type="http://schemas.openxmlformats.org/officeDocument/2006/relationships/diagramLayout" Target="../diagrams/layout9.xml" /><Relationship Id="rId7" Type="http://schemas.openxmlformats.org/officeDocument/2006/relationships/image" Target="../media/image44.jpg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10" Type="http://schemas.openxmlformats.org/officeDocument/2006/relationships/image" Target="../media/image1.png" /><Relationship Id="rId4" Type="http://schemas.openxmlformats.org/officeDocument/2006/relationships/diagramQuickStyle" Target="../diagrams/quickStyle9.xml" /><Relationship Id="rId9" Type="http://schemas.openxmlformats.org/officeDocument/2006/relationships/image" Target="../media/image46.jp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10.jp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 /><Relationship Id="rId3" Type="http://schemas.openxmlformats.org/officeDocument/2006/relationships/diagramLayout" Target="../diagrams/layout2.xml" /><Relationship Id="rId7" Type="http://schemas.openxmlformats.org/officeDocument/2006/relationships/image" Target="../media/image11.jp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1D94-7112-4A59-A67D-935A3A4DA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investigation on</a:t>
            </a:r>
            <a:br>
              <a:rPr lang="en-US" dirty="0"/>
            </a:br>
            <a:r>
              <a:rPr lang="en-US" dirty="0"/>
              <a:t>AI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15044-0C3E-4BBA-BEA8-C7FCE2CDB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2877" y="4740675"/>
            <a:ext cx="1293181" cy="603681"/>
          </a:xfrm>
        </p:spPr>
        <p:txBody>
          <a:bodyPr>
            <a:normAutofit fontScale="25000" lnSpcReduction="20000"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sz="6400" dirty="0"/>
              <a:t>August 2021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8B33A9-7B7C-4439-90AA-0C157C6F1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0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3638-C470-42AB-AECE-1FEDDF59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&amp; Medicine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D7E893-2B74-4EED-BC5B-ED5CF1562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6765"/>
            <a:ext cx="4344006" cy="262926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695FCB-DF1C-4704-95E3-E653EFB7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8" y="2162852"/>
            <a:ext cx="4197532" cy="2837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CFD80-4544-44BA-AE56-A53EC84D7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1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BC25-F51E-4B9E-8171-FFEF9715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&amp; Medicine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BD2B7F-A627-4F4B-BADF-444F56D34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74" y="2190805"/>
            <a:ext cx="5596889" cy="29908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AD926-B6A0-4216-AF0C-57084C73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4" y="2190805"/>
            <a:ext cx="5251511" cy="2990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AB1BB7-2B02-4829-B275-8810C0A3FBBA}"/>
              </a:ext>
            </a:extLst>
          </p:cNvPr>
          <p:cNvSpPr txBox="1"/>
          <p:nvPr/>
        </p:nvSpPr>
        <p:spPr>
          <a:xfrm rot="10800000" flipV="1">
            <a:off x="3233449" y="5681732"/>
            <a:ext cx="543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Bodoni MT" panose="02070603080606020203" pitchFamily="18" charset="0"/>
              </a:rPr>
              <a:t>Note</a:t>
            </a:r>
            <a:r>
              <a:rPr lang="en-US" sz="1400" dirty="0">
                <a:latin typeface="Bodoni MT" panose="02070603080606020203" pitchFamily="18" charset="0"/>
              </a:rPr>
              <a:t>: These two countries (USA-Ger) are the leading countries in healthcare investments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F8F2B-C129-47FF-A614-A1F6C2EA1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1C4BC7-FB14-471E-A7DF-2824A0447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030493"/>
              </p:ext>
            </p:extLst>
          </p:nvPr>
        </p:nvGraphicFramePr>
        <p:xfrm>
          <a:off x="-1037947" y="1757170"/>
          <a:ext cx="7133947" cy="415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E4F8ED-9523-45B2-AEA4-A4879C4FD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2986775"/>
            <a:ext cx="4033186" cy="3153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EDFFA-8904-4D02-B7EA-1DAC60AB07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55" y="1228725"/>
            <a:ext cx="2828925" cy="161925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3B1A54E-70CD-42C9-A312-414D26CC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92807"/>
            <a:ext cx="10515600" cy="1325563"/>
          </a:xfrm>
        </p:spPr>
        <p:txBody>
          <a:bodyPr/>
          <a:lstStyle/>
          <a:p>
            <a:r>
              <a:rPr lang="en-US" dirty="0"/>
              <a:t>A bit deeper (Education)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0FC85-5257-49B0-837F-F63CFB2BCA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6E0A-B035-4586-A5B6-3C560B7B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Education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14FAB-A36A-4774-AC4A-45ACBECBD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5" y="1833368"/>
            <a:ext cx="5045476" cy="3191264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0EE45EB-8ABA-457E-B4AD-EBF04952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6640"/>
            <a:ext cx="5219296" cy="283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1CC15-F18A-4DBF-910B-BA2365630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1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9AC5-A37C-4496-9BD6-685F97EE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80" y="344365"/>
            <a:ext cx="10515600" cy="1325563"/>
          </a:xfrm>
        </p:spPr>
        <p:txBody>
          <a:bodyPr/>
          <a:lstStyle/>
          <a:p>
            <a:r>
              <a:rPr lang="en-US" dirty="0"/>
              <a:t>A bit deeper (Marketing)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9D6A980-605D-478A-B550-54D17A69C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247963"/>
              </p:ext>
            </p:extLst>
          </p:nvPr>
        </p:nvGraphicFramePr>
        <p:xfrm>
          <a:off x="-1037947" y="1757170"/>
          <a:ext cx="7133947" cy="415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A9423C2-F125-49D4-A7FB-A8278D99A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80" y="3429000"/>
            <a:ext cx="5146842" cy="2819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EB0268-04F9-44A5-8D03-30DF2608B3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1582686"/>
            <a:ext cx="3028950" cy="1514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4D9444-56D8-4AA6-BCF0-2DA1A3F0FF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58" y="1504950"/>
            <a:ext cx="2659841" cy="1725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ABA83-221F-4E71-A5BB-A15BCFC649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F9FE-0774-438C-8BED-3C3D942F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Marketing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F8EBEA-3A43-4EBE-A578-28409FF61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17" y="1548647"/>
            <a:ext cx="6404306" cy="459404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F5FE44-52C2-4374-8500-FE181C3A6706}"/>
              </a:ext>
            </a:extLst>
          </p:cNvPr>
          <p:cNvSpPr txBox="1"/>
          <p:nvPr/>
        </p:nvSpPr>
        <p:spPr>
          <a:xfrm>
            <a:off x="390618" y="3666476"/>
            <a:ext cx="3675356" cy="92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odoni MT" panose="02070603080606020203" pitchFamily="18" charset="0"/>
              </a:rPr>
              <a:t>Note</a:t>
            </a:r>
            <a:r>
              <a:rPr lang="en-US" dirty="0">
                <a:latin typeface="Bodoni MT" panose="02070603080606020203" pitchFamily="18" charset="0"/>
              </a:rPr>
              <a:t>: Automation in Customer Services takes the most beneficial market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D0A05-D6B4-47B0-A186-6A043B64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4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CC0C-7867-4724-99CD-6422AAC4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Marketing(Cont.)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53F636-D4C8-4694-9A6A-490276154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47" y="2661122"/>
            <a:ext cx="6839905" cy="2857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E946C-2651-4C3B-AB6F-9D3E1246A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3998-DBFA-4C6F-A0A8-232224D8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0716"/>
            <a:ext cx="10515600" cy="1325563"/>
          </a:xfrm>
        </p:spPr>
        <p:txBody>
          <a:bodyPr/>
          <a:lstStyle/>
          <a:p>
            <a:r>
              <a:rPr lang="en-US" dirty="0"/>
              <a:t>A bit deeper(BFSI)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8337E9-30BF-48FE-88E0-A97E76985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46258"/>
              </p:ext>
            </p:extLst>
          </p:nvPr>
        </p:nvGraphicFramePr>
        <p:xfrm>
          <a:off x="-1037947" y="1757170"/>
          <a:ext cx="7133947" cy="415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A5B1972-F7F4-42BE-9B43-27A2B0E8D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47" y="876300"/>
            <a:ext cx="4266277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6BE2A-6621-4013-9C81-FA4EEDE1A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3495482"/>
            <a:ext cx="5482716" cy="3084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D304F-A53D-43E1-AA2A-791B152299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86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7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68A9-3EE7-48C6-A785-D1712D94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Financial &amp; Banking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8C5FEE-17A9-4332-852D-307FD91EC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7" y="2266162"/>
            <a:ext cx="5943600" cy="3133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150B6-ABC9-4CBE-87BA-021F82880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66" y="2332836"/>
            <a:ext cx="4676165" cy="3067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EF6495-51E1-4BB2-B2EA-3F3190EED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2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F729-43AA-4C31-B2CA-B1C14107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7704"/>
            <a:ext cx="10515600" cy="1325563"/>
          </a:xfrm>
        </p:spPr>
        <p:txBody>
          <a:bodyPr/>
          <a:lstStyle/>
          <a:p>
            <a:r>
              <a:rPr lang="en-US" dirty="0"/>
              <a:t>A bit deeper(Logistic &amp; Transportation)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C05B56-EA76-4926-9526-2219D9E0F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864296"/>
              </p:ext>
            </p:extLst>
          </p:nvPr>
        </p:nvGraphicFramePr>
        <p:xfrm>
          <a:off x="-1037947" y="1757170"/>
          <a:ext cx="7133947" cy="415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4F7FCC6D-91A4-46EA-BE15-13F4C6078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4575" y="3429000"/>
            <a:ext cx="4286250" cy="264795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801806F-BCC4-4991-99BB-EB50644D3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600994"/>
            <a:ext cx="2857500" cy="1600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92503-1E90-4A80-97DA-CDC5AD73CA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C1DC-8736-405D-BB4D-452AA69C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94"/>
            <a:ext cx="10515600" cy="1325563"/>
          </a:xfrm>
        </p:spPr>
        <p:txBody>
          <a:bodyPr/>
          <a:lstStyle/>
          <a:p>
            <a:r>
              <a:rPr lang="en-US" dirty="0"/>
              <a:t>Affected Industries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19FC0-24E9-44CC-862D-8AFD7441B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17" y="1201824"/>
            <a:ext cx="7448365" cy="500437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71FB7-F48A-4CD6-B99D-B909DF9C9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0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18AD-D80A-46D0-8E6C-B9B1A297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Logistic &amp; Transportation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2C82D7-FF18-46C2-9EE3-892F12A6E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92" y="2572947"/>
            <a:ext cx="5715000" cy="2857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F6A42-62C4-4693-9B78-4BB00A154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8" y="2572947"/>
            <a:ext cx="5134692" cy="3124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27F214-812E-4720-ACAD-9D1F1A7A554E}"/>
              </a:ext>
            </a:extLst>
          </p:cNvPr>
          <p:cNvSpPr txBox="1"/>
          <p:nvPr/>
        </p:nvSpPr>
        <p:spPr>
          <a:xfrm>
            <a:off x="1526959" y="2181514"/>
            <a:ext cx="347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Asia, Intelligent Transportation system, by application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314CC-E5A3-4582-B819-2D8F551EE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2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F6D7-433D-4DC9-92A6-A9AA4DBD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Logistic &amp; Transportation (Cont.)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E1B515-6383-4B28-A158-C9DFC6370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" y="2502254"/>
            <a:ext cx="5851665" cy="275028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9D026F-6000-4FF3-8D20-6CABBF640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12" y="2502254"/>
            <a:ext cx="4692084" cy="2750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A48D6F-B5A1-4B61-BEB6-8427D3165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F729-43AA-4C31-B2CA-B1C14107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438117"/>
            <a:ext cx="10515600" cy="1325563"/>
          </a:xfrm>
        </p:spPr>
        <p:txBody>
          <a:bodyPr/>
          <a:lstStyle/>
          <a:p>
            <a:r>
              <a:rPr lang="en-US" dirty="0"/>
              <a:t>A bit deeper (Media &amp; Entertainment)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7D09782-1B42-433B-9F25-F3FB5F141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395297"/>
              </p:ext>
            </p:extLst>
          </p:nvPr>
        </p:nvGraphicFramePr>
        <p:xfrm>
          <a:off x="-1037947" y="1757170"/>
          <a:ext cx="7133947" cy="415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A17B8B3-0205-4463-A097-0C599AF9AB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1828800"/>
            <a:ext cx="28575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CBAC1B-684B-4CE3-A8DC-3D1710FE3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37" y="3837018"/>
            <a:ext cx="4837176" cy="2014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E4491-31B8-4D22-829D-430CB18270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4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2581-BB5E-4C72-B35B-41270C15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&amp; Entertainment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DBF4D-7038-4349-91ED-1C532AA50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6" y="2424294"/>
            <a:ext cx="5172797" cy="28960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434D0-A054-476D-9826-290D1D786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33" y="1921508"/>
            <a:ext cx="6168500" cy="3901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B9217-A1CA-40A9-B9F9-E4CF86FEB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4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8EBC-DFC2-414E-B56B-2ED78BDE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&amp; Entertainment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C7852-9FCA-4F5C-AC52-78DEB01B9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915319"/>
            <a:ext cx="6753225" cy="41719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57BF5-E964-4C00-BFCD-02717F67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12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F729-43AA-4C31-B2CA-B1C14107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438117"/>
            <a:ext cx="10515600" cy="1325563"/>
          </a:xfrm>
        </p:spPr>
        <p:txBody>
          <a:bodyPr/>
          <a:lstStyle/>
          <a:p>
            <a:r>
              <a:rPr lang="en-US" dirty="0"/>
              <a:t>A bit deeper (Human Resource)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7D09782-1B42-433B-9F25-F3FB5F141491}"/>
              </a:ext>
            </a:extLst>
          </p:cNvPr>
          <p:cNvGraphicFramePr/>
          <p:nvPr/>
        </p:nvGraphicFramePr>
        <p:xfrm>
          <a:off x="-1037947" y="1757170"/>
          <a:ext cx="7133947" cy="415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A17B8B3-0205-4463-A097-0C599AF9AB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1828800"/>
            <a:ext cx="28575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CBAC1B-684B-4CE3-A8DC-3D1710FE3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37" y="3837018"/>
            <a:ext cx="4837176" cy="2014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D0F16B-A1E4-4281-83B7-44CBA7BC0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4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048E-3A71-403D-96AC-732CE764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Human Resources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23D049-91E8-4B70-B0AF-9DB081846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4" y="2370338"/>
            <a:ext cx="5728794" cy="28643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4BCCC-5558-4429-803A-05B26E8B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4" y="2741228"/>
            <a:ext cx="5409460" cy="2346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ECD91-BA2C-4B70-8A05-DEE1715F7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2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7D06-881B-4212-827D-95484DCD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46075"/>
            <a:ext cx="10515600" cy="1325563"/>
          </a:xfrm>
        </p:spPr>
        <p:txBody>
          <a:bodyPr/>
          <a:lstStyle/>
          <a:p>
            <a:r>
              <a:rPr lang="en-US" dirty="0"/>
              <a:t>A bit deeper (Energy)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F1FC55-26E0-4274-89A1-877F48CEC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29173"/>
              </p:ext>
            </p:extLst>
          </p:nvPr>
        </p:nvGraphicFramePr>
        <p:xfrm>
          <a:off x="-1037947" y="1757170"/>
          <a:ext cx="7133947" cy="415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0A2C390-294B-4C25-8C4F-3FED3B3F9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65" y="1859280"/>
            <a:ext cx="2865120" cy="1569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FA892-DD75-4E40-AB32-CFD1CD4C8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08" y="3616642"/>
            <a:ext cx="2762250" cy="165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EF00C6-F43E-481F-910F-E1C2D9082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06" y="3655585"/>
            <a:ext cx="3770888" cy="1618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FD404-07B8-4B69-9BCE-9C18B1B66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41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26F5-7762-4BA4-983D-1CF9A4A2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Energy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CF103-49DC-452E-8FAF-73D62FEEE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01" y="1690688"/>
            <a:ext cx="7280797" cy="4608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0A7C7-2BBA-4709-8F90-EA8B4BDC3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93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2D37-7EB4-4D6F-ACBC-7AB8F189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Energy (Cont.)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95C16-181D-4795-84F7-3D1428C06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8" y="2654423"/>
            <a:ext cx="5204163" cy="29296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9397B-F870-4662-98C5-EA5FEB61C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23" y="2548485"/>
            <a:ext cx="5956389" cy="3350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802E91-5885-47A9-A1D7-FE3B5CBE1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9D5C-8096-4959-8EF0-E101F40F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Book Commando Bold" pitchFamily="2" charset="0"/>
              </a:rPr>
              <a:t>AI market for each industry….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AD12CF-9A9A-4B7C-A482-96F61384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42" y="2179137"/>
            <a:ext cx="4467225" cy="3381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0B70A-1EB8-483F-8A68-CF7ADEE9EE64}"/>
              </a:ext>
            </a:extLst>
          </p:cNvPr>
          <p:cNvSpPr txBox="1"/>
          <p:nvPr/>
        </p:nvSpPr>
        <p:spPr>
          <a:xfrm rot="10800000" flipV="1">
            <a:off x="7067411" y="1689873"/>
            <a:ext cx="338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Artificial Intelligence Market,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24C94-41CA-4676-9A04-5A1010CBC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9018"/>
            <a:ext cx="4885863" cy="3061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741CEE-F809-4B50-8631-8F8284538900}"/>
              </a:ext>
            </a:extLst>
          </p:cNvPr>
          <p:cNvSpPr txBox="1"/>
          <p:nvPr/>
        </p:nvSpPr>
        <p:spPr>
          <a:xfrm rot="10800000" flipV="1">
            <a:off x="1123951" y="1675233"/>
            <a:ext cx="497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Artificial Intelligence Direct &amp; Enabled Revenue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C0D7A-D59C-4D87-BD25-8678A71D3434}"/>
              </a:ext>
            </a:extLst>
          </p:cNvPr>
          <p:cNvSpPr txBox="1"/>
          <p:nvPr/>
        </p:nvSpPr>
        <p:spPr>
          <a:xfrm>
            <a:off x="990787" y="5970577"/>
            <a:ext cx="4113874" cy="52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Bodoni MT" panose="02070603080606020203" pitchFamily="18" charset="0"/>
              </a:rPr>
              <a:t>Note</a:t>
            </a:r>
            <a:r>
              <a:rPr lang="en-US" sz="1400" dirty="0">
                <a:latin typeface="Bodoni MT" panose="02070603080606020203" pitchFamily="18" charset="0"/>
              </a:rPr>
              <a:t>: There are plenty of categorization, obviously they may not be the same!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76CDE-D6E9-43FD-9000-303F07499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69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92D1-9F79-4D15-A3CB-1C9F4C90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Book Commando Bold" pitchFamily="2" charset="0"/>
              </a:rPr>
              <a:t>There is NO place like home!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7A4D9B-E358-47A8-9098-F70F27636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87" y="2450237"/>
            <a:ext cx="2079249" cy="271656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E6046E-B151-4663-93DF-A5EADD602732}"/>
              </a:ext>
            </a:extLst>
          </p:cNvPr>
          <p:cNvSpPr txBox="1"/>
          <p:nvPr/>
        </p:nvSpPr>
        <p:spPr>
          <a:xfrm>
            <a:off x="2121763" y="2531247"/>
            <a:ext cx="4900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doni MT" panose="02070603080606020203" pitchFamily="18" charset="0"/>
              </a:rPr>
              <a:t>Let’s redo our previous investigations for </a:t>
            </a:r>
            <a:r>
              <a:rPr lang="en-US" sz="4000" dirty="0">
                <a:solidFill>
                  <a:srgbClr val="00B050"/>
                </a:solidFill>
                <a:latin typeface="Bodoni MT" panose="02070603080606020203" pitchFamily="18" charset="0"/>
              </a:rPr>
              <a:t>I</a:t>
            </a:r>
            <a:r>
              <a:rPr lang="en-US" sz="4000" dirty="0">
                <a:latin typeface="Bodoni MT" panose="02070603080606020203" pitchFamily="18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Bodoni MT" panose="02070603080606020203" pitchFamily="18" charset="0"/>
              </a:rPr>
              <a:t>n </a:t>
            </a:r>
            <a:r>
              <a:rPr lang="en-US" sz="4000" dirty="0">
                <a:latin typeface="Bodoni MT" panose="02070603080606020203" pitchFamily="18" charset="0"/>
              </a:rPr>
              <a:t>;)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B9257-3E33-489A-9A70-56CB86243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4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7655-3811-4C0F-A888-75703DD3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in AI Researches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F5FEA-9663-4626-B694-256A1761F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01" y="2091955"/>
            <a:ext cx="6390892" cy="32168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2B54E-BA92-49C6-B173-8C40DD5FC59E}"/>
              </a:ext>
            </a:extLst>
          </p:cNvPr>
          <p:cNvSpPr txBox="1"/>
          <p:nvPr/>
        </p:nvSpPr>
        <p:spPr>
          <a:xfrm>
            <a:off x="1065320" y="3422342"/>
            <a:ext cx="2627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doni MT" panose="02070603080606020203" pitchFamily="18" charset="0"/>
              </a:rPr>
              <a:t>Iran ranks first in AI research in West Asia,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BCC30-6239-4221-BA44-7F71FE924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9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054A-ECE6-4153-B40F-FC6B6013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in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091398-545F-4A5C-BA75-9102C12E1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60" y="2685399"/>
            <a:ext cx="2085975" cy="21907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F3697-AD20-4A6B-89D5-2849B22D2E61}"/>
              </a:ext>
            </a:extLst>
          </p:cNvPr>
          <p:cNvSpPr txBox="1"/>
          <p:nvPr/>
        </p:nvSpPr>
        <p:spPr>
          <a:xfrm>
            <a:off x="719092" y="2503502"/>
            <a:ext cx="5255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are plenty of companies in Iran, that has been entered to this new emerged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companies contributes in all major parts of 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this investigation, major involved companies are being studied, and their scope of activity will be consider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39AC8-A578-41B7-9DE4-1C8E406B7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07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52E705-D587-4B62-8CB8-ECD1A4D0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96FF-E828-4323-ABF9-FD3D941F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Arman Rayan Sharif</a:t>
            </a:r>
          </a:p>
          <a:p>
            <a:r>
              <a:rPr lang="en-US" dirty="0" err="1"/>
              <a:t>Nojan</a:t>
            </a:r>
            <a:r>
              <a:rPr lang="en-US" dirty="0"/>
              <a:t> Robotics and Artificial Intelligence</a:t>
            </a:r>
          </a:p>
          <a:p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Gooyesh</a:t>
            </a:r>
            <a:r>
              <a:rPr lang="en-US" dirty="0"/>
              <a:t> </a:t>
            </a:r>
            <a:r>
              <a:rPr lang="en-US" dirty="0" err="1"/>
              <a:t>Pardaz</a:t>
            </a:r>
            <a:endParaRPr lang="en-US" dirty="0"/>
          </a:p>
          <a:p>
            <a:r>
              <a:rPr lang="en-US" dirty="0" err="1"/>
              <a:t>Fanap</a:t>
            </a:r>
            <a:endParaRPr lang="en-US" dirty="0"/>
          </a:p>
          <a:p>
            <a:r>
              <a:rPr lang="en-US" dirty="0"/>
              <a:t>Part AI Research Center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DAF02-5633-4315-9116-FC15DD15C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4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804E-F559-41C8-9E68-2360C0D6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Arman Rayan Sharif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AB53C9-312D-4CBD-87DA-5A50959DC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799282"/>
              </p:ext>
            </p:extLst>
          </p:nvPr>
        </p:nvGraphicFramePr>
        <p:xfrm>
          <a:off x="838200" y="1584156"/>
          <a:ext cx="10578484" cy="508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242">
                  <a:extLst>
                    <a:ext uri="{9D8B030D-6E8A-4147-A177-3AD203B41FA5}">
                      <a16:colId xmlns:a16="http://schemas.microsoft.com/office/drawing/2014/main" val="4113444305"/>
                    </a:ext>
                  </a:extLst>
                </a:gridCol>
                <a:gridCol w="5289242">
                  <a:extLst>
                    <a:ext uri="{9D8B030D-6E8A-4147-A177-3AD203B41FA5}">
                      <a16:colId xmlns:a16="http://schemas.microsoft.com/office/drawing/2014/main" val="3818445517"/>
                    </a:ext>
                  </a:extLst>
                </a:gridCol>
              </a:tblGrid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Arman Rayan Sharif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517392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Information Technology &amp;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825419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Company 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11-50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12032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Headquarters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Tehran, Tehran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15502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Founded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70288"/>
                  </a:ext>
                </a:extLst>
              </a:tr>
              <a:tr h="127827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Specialties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Artificial Intelligence, Machine Learning, Text Processing, Image Processing, </a:t>
                      </a:r>
                      <a:r>
                        <a:rPr lang="en-US" sz="2000" dirty="0" err="1"/>
                        <a:t>Buisiness</a:t>
                      </a:r>
                      <a:r>
                        <a:rPr lang="en-US" sz="2000" dirty="0"/>
                        <a:t> Intelligence and Social Network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76151"/>
                  </a:ext>
                </a:extLst>
              </a:tr>
              <a:tr h="6160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Main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Natural Language Processing Tool, News Analysis, Learning Management System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67244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https://armansoft.ir/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8268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E73B83-3293-4921-8D2D-0A47F821A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4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52DF-88E3-4F3B-8190-53A5F80B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Nojan</a:t>
            </a:r>
            <a:r>
              <a:rPr lang="en-US" dirty="0"/>
              <a:t> Robotics and Artificial Intelligence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3290B7-DB5C-42D8-BDB4-EB4A17632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98717"/>
              </p:ext>
            </p:extLst>
          </p:nvPr>
        </p:nvGraphicFramePr>
        <p:xfrm>
          <a:off x="919243" y="1472540"/>
          <a:ext cx="10578484" cy="5153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242">
                  <a:extLst>
                    <a:ext uri="{9D8B030D-6E8A-4147-A177-3AD203B41FA5}">
                      <a16:colId xmlns:a16="http://schemas.microsoft.com/office/drawing/2014/main" val="480131211"/>
                    </a:ext>
                  </a:extLst>
                </a:gridCol>
                <a:gridCol w="5289242">
                  <a:extLst>
                    <a:ext uri="{9D8B030D-6E8A-4147-A177-3AD203B41FA5}">
                      <a16:colId xmlns:a16="http://schemas.microsoft.com/office/drawing/2014/main" val="1329996984"/>
                    </a:ext>
                  </a:extLst>
                </a:gridCol>
              </a:tblGrid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Nojan</a:t>
                      </a:r>
                      <a:r>
                        <a:rPr lang="en-US" sz="2000" dirty="0"/>
                        <a:t> Robotics and Artificial Intelligence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47316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Industrial Automation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625364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11-50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621890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Headquarters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Tehran, Tehran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0454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Founded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35610"/>
                  </a:ext>
                </a:extLst>
              </a:tr>
              <a:tr h="127827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Specialties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000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robotics, machine learning, deep learning, automation, electronic board design, controller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443498"/>
                  </a:ext>
                </a:extLst>
              </a:tr>
              <a:tr h="7649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Main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Light Post Painter Robot, Light Post Washer Robot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10721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http://www.nojanco.ir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1033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79474AE-62BB-4368-B57D-0D31D158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9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D5BC-9F28-4BDA-AC4D-B7EBEBA7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04"/>
            <a:ext cx="10515600" cy="1325563"/>
          </a:xfrm>
        </p:spPr>
        <p:txBody>
          <a:bodyPr/>
          <a:lstStyle/>
          <a:p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Gooyesh</a:t>
            </a:r>
            <a:r>
              <a:rPr lang="en-US" dirty="0"/>
              <a:t> </a:t>
            </a:r>
            <a:r>
              <a:rPr lang="en-US" dirty="0" err="1"/>
              <a:t>Pardaz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F9B73E-0402-48FF-978A-EF221C64E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8464"/>
              </p:ext>
            </p:extLst>
          </p:nvPr>
        </p:nvGraphicFramePr>
        <p:xfrm>
          <a:off x="838200" y="1337353"/>
          <a:ext cx="10578484" cy="541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242">
                  <a:extLst>
                    <a:ext uri="{9D8B030D-6E8A-4147-A177-3AD203B41FA5}">
                      <a16:colId xmlns:a16="http://schemas.microsoft.com/office/drawing/2014/main" val="1477215011"/>
                    </a:ext>
                  </a:extLst>
                </a:gridCol>
                <a:gridCol w="5289242">
                  <a:extLst>
                    <a:ext uri="{9D8B030D-6E8A-4147-A177-3AD203B41FA5}">
                      <a16:colId xmlns:a16="http://schemas.microsoft.com/office/drawing/2014/main" val="2800836546"/>
                    </a:ext>
                  </a:extLst>
                </a:gridCol>
              </a:tblGrid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Asr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Gooyesh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Pardaz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843565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Computer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68905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11-50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676241"/>
                  </a:ext>
                </a:extLst>
              </a:tr>
              <a:tr h="4720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Tehran, Tehran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798214"/>
                  </a:ext>
                </a:extLst>
              </a:tr>
              <a:tr h="39949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Founded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2006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06575"/>
                  </a:ext>
                </a:extLst>
              </a:tr>
              <a:tr h="12782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Specialties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Speech Processing, IVR, ASR, Image Processing, AI, Data Mining, Voice Recognition, Persian speech dictation, Interactive Voice Response, keyword spotting, steganography, OCR, Speaker recognition, identification, and verification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51569"/>
                  </a:ext>
                </a:extLst>
              </a:tr>
              <a:tr h="996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Main Products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Nevisa</a:t>
                      </a:r>
                      <a:r>
                        <a:rPr lang="en-US" sz="2000" dirty="0"/>
                        <a:t>(Persian Typing Assistant Tool), Kara(Persian Voice Assistant), </a:t>
                      </a:r>
                      <a:r>
                        <a:rPr lang="en-US" sz="2000" dirty="0" err="1"/>
                        <a:t>Parsia</a:t>
                      </a:r>
                      <a:r>
                        <a:rPr lang="en-US" sz="2000" dirty="0"/>
                        <a:t>, Ariana, </a:t>
                      </a:r>
                      <a:r>
                        <a:rPr lang="en-US" sz="2000" dirty="0" err="1"/>
                        <a:t>jooya</a:t>
                      </a:r>
                      <a:r>
                        <a:rPr lang="en-US" sz="2000" dirty="0"/>
                        <a:t>(Persian Search in voice Tool)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74561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http://www.asr-gooyesh.com</a:t>
                      </a:r>
                      <a:endParaRPr lang="en-US" sz="20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19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95A44E-CFAC-430F-96F1-49147A02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9F9D-FFF9-4D95-BD11-9BE3EAD8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Fanap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ECE115-32E8-4624-BD5C-4B0D4E970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90426"/>
              </p:ext>
            </p:extLst>
          </p:nvPr>
        </p:nvGraphicFramePr>
        <p:xfrm>
          <a:off x="838200" y="1408375"/>
          <a:ext cx="10578484" cy="433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242">
                  <a:extLst>
                    <a:ext uri="{9D8B030D-6E8A-4147-A177-3AD203B41FA5}">
                      <a16:colId xmlns:a16="http://schemas.microsoft.com/office/drawing/2014/main" val="2216890934"/>
                    </a:ext>
                  </a:extLst>
                </a:gridCol>
                <a:gridCol w="5289242">
                  <a:extLst>
                    <a:ext uri="{9D8B030D-6E8A-4147-A177-3AD203B41FA5}">
                      <a16:colId xmlns:a16="http://schemas.microsoft.com/office/drawing/2014/main" val="3955052683"/>
                    </a:ext>
                  </a:extLst>
                </a:gridCol>
              </a:tblGrid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Fanap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180389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Information Technology &amp;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14527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1001-5000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199798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Headquarters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Tehran, Tehran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58276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Founded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00392"/>
                  </a:ext>
                </a:extLst>
              </a:tr>
              <a:tr h="12196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Specialties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 General Solution Services for Financial Industry, Developing Investment Services in IT, and General Contractor Services for IT Based Projects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17200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http://fanap.ir/</a:t>
                      </a:r>
                      <a:endParaRPr lang="en-US" sz="20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689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CF34C14-DD05-4EDB-AE0B-F33BFE995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5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307A-EA55-4BC4-885D-A1DD8C3E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AI Research Center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3EB3F2-5B2A-445D-A162-EF736D150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70927"/>
              </p:ext>
            </p:extLst>
          </p:nvPr>
        </p:nvGraphicFramePr>
        <p:xfrm>
          <a:off x="838200" y="1825625"/>
          <a:ext cx="10578484" cy="433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242">
                  <a:extLst>
                    <a:ext uri="{9D8B030D-6E8A-4147-A177-3AD203B41FA5}">
                      <a16:colId xmlns:a16="http://schemas.microsoft.com/office/drawing/2014/main" val="752689240"/>
                    </a:ext>
                  </a:extLst>
                </a:gridCol>
                <a:gridCol w="5289242">
                  <a:extLst>
                    <a:ext uri="{9D8B030D-6E8A-4147-A177-3AD203B41FA5}">
                      <a16:colId xmlns:a16="http://schemas.microsoft.com/office/drawing/2014/main" val="591352404"/>
                    </a:ext>
                  </a:extLst>
                </a:gridCol>
              </a:tblGrid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Part AI Research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833983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Information Technology &amp;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153845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Company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201-500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045856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Headquarters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Tehran, Tehran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681962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Founded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02898"/>
                  </a:ext>
                </a:extLst>
              </a:tr>
              <a:tr h="12196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Specialties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Artificial Intelligence, Machine Vision, Data Mining, Speech Processing, NLP, Algorithmic Trading, and Computer Vision identification, and verification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162259"/>
                  </a:ext>
                </a:extLst>
              </a:tr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https://partdp.ai</a:t>
                      </a:r>
                      <a:endParaRPr lang="en-US" sz="20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3672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43BCD99-B46D-48E7-8779-9BACB9D3D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10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5424-72B9-4C0B-BB1A-15678E22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912" y="2450776"/>
            <a:ext cx="7018176" cy="2158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Many Thanks for your consideration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B9C72-081E-4BD4-A3EA-0317748BE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44E8-F2EA-4F68-8879-2743B0B8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85098-87EF-4C2F-BD7F-17EC33DE6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45" y="1825625"/>
            <a:ext cx="7612909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5576D-21EE-4CDF-97EC-BB658FD32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3D0E-6065-485A-AE46-AEC6B7FE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F7754E-03F8-4D7E-867E-043C3F12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528041"/>
            <a:ext cx="8715376" cy="6155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2DCD8-A1B7-4F48-BBF6-C13007FE2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1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349F-F455-4C72-B0E3-3EA6D579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EE59C-9681-44CF-9A55-D7F25965B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84C628-4B9C-4D8C-A247-33ABECF81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08DB-01D5-4EB8-A9F6-5EE3BCD1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21360F-8DFA-4CB8-81CF-656123E54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4953"/>
            <a:ext cx="5321671" cy="36842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CB8B7F-404F-4CDF-8687-DD6BD09E0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3" y="2292658"/>
            <a:ext cx="5694257" cy="3568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09FE22-12D6-426E-A7BD-F495A5D5C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BB5C-9BAA-434E-B394-814F921B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In That Detail!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A0CF10-2DC4-453E-863A-1AA83C332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609923"/>
              </p:ext>
            </p:extLst>
          </p:nvPr>
        </p:nvGraphicFramePr>
        <p:xfrm>
          <a:off x="2032000" y="8705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B294E68-6C1D-40E5-9221-C2D911A28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2981325"/>
            <a:ext cx="20859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BEBCB-E592-42C6-9934-4A0EFBCDC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616"/>
            <a:ext cx="970384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A3AC-633D-4E46-A5F9-67C3FF57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 bit deeper (Health)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7DBD5AA-4A76-44EA-91D0-9506A8DA9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863385"/>
              </p:ext>
            </p:extLst>
          </p:nvPr>
        </p:nvGraphicFramePr>
        <p:xfrm>
          <a:off x="-1123672" y="1757170"/>
          <a:ext cx="7133947" cy="415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819E595-9D57-4FFF-9E9E-423B30456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91" y="1027906"/>
            <a:ext cx="4952845" cy="2593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D382C-71D2-4737-A5C7-110D875F8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27" y="3837018"/>
            <a:ext cx="3955372" cy="28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4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714</Words>
  <Application>Microsoft Office PowerPoint</Application>
  <PresentationFormat>صفحه گسترده</PresentationFormat>
  <Paragraphs>179</Paragraphs>
  <Slides>39</Slides>
  <Notes>1</Notes>
  <HiddenSlides>3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39</vt:i4>
      </vt:variant>
    </vt:vector>
  </HeadingPairs>
  <TitlesOfParts>
    <vt:vector size="40" baseType="lpstr">
      <vt:lpstr>Office Theme</vt:lpstr>
      <vt:lpstr>An investigation on AI Markets</vt:lpstr>
      <vt:lpstr>Affected Industries</vt:lpstr>
      <vt:lpstr>AI market for each industry….</vt:lpstr>
      <vt:lpstr>ارائه PowerPoint</vt:lpstr>
      <vt:lpstr>ارائه PowerPoint</vt:lpstr>
      <vt:lpstr>ارائه PowerPoint</vt:lpstr>
      <vt:lpstr>ارائه PowerPoint</vt:lpstr>
      <vt:lpstr>Not In That Detail!</vt:lpstr>
      <vt:lpstr>A bit deeper (Health)</vt:lpstr>
      <vt:lpstr>Health &amp; Medicine</vt:lpstr>
      <vt:lpstr>Health &amp; Medicine (Cont.)</vt:lpstr>
      <vt:lpstr>A bit deeper (Education)</vt:lpstr>
      <vt:lpstr>Education</vt:lpstr>
      <vt:lpstr>A bit deeper (Marketing)</vt:lpstr>
      <vt:lpstr>Marketing</vt:lpstr>
      <vt:lpstr>Marketing(Cont.)</vt:lpstr>
      <vt:lpstr>A bit deeper(BFSI)</vt:lpstr>
      <vt:lpstr>Financial &amp; Banking</vt:lpstr>
      <vt:lpstr>A bit deeper(Logistic &amp; Transportation)</vt:lpstr>
      <vt:lpstr>Logistic &amp; Transportation</vt:lpstr>
      <vt:lpstr>Logistic &amp; Transportation (Cont.)</vt:lpstr>
      <vt:lpstr>A bit deeper (Media &amp; Entertainment)</vt:lpstr>
      <vt:lpstr>Media &amp; Entertainment</vt:lpstr>
      <vt:lpstr>Media &amp; Entertainment (Cont.)</vt:lpstr>
      <vt:lpstr>A bit deeper (Human Resource)</vt:lpstr>
      <vt:lpstr>Human Resources</vt:lpstr>
      <vt:lpstr>A bit deeper (Energy)</vt:lpstr>
      <vt:lpstr>Energy</vt:lpstr>
      <vt:lpstr>Energy (Cont.)</vt:lpstr>
      <vt:lpstr>There is NO place like home!</vt:lpstr>
      <vt:lpstr>Ranking in AI Researches</vt:lpstr>
      <vt:lpstr>Companies in detail</vt:lpstr>
      <vt:lpstr>ارائه PowerPoint</vt:lpstr>
      <vt:lpstr>Arman Rayan Sharif</vt:lpstr>
      <vt:lpstr>Nojan Robotics and Artificial Intelligence</vt:lpstr>
      <vt:lpstr>Asr Gooyesh Pardaz</vt:lpstr>
      <vt:lpstr>Fanap</vt:lpstr>
      <vt:lpstr>Part AI Research Center</vt:lpstr>
      <vt:lpstr>ارائه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amihosein reyhani</dc:creator>
  <cp:lastModifiedBy>کاربر ناشناخته</cp:lastModifiedBy>
  <cp:revision>66</cp:revision>
  <dcterms:created xsi:type="dcterms:W3CDTF">2021-04-18T10:09:36Z</dcterms:created>
  <dcterms:modified xsi:type="dcterms:W3CDTF">2021-08-23T07:01:25Z</dcterms:modified>
</cp:coreProperties>
</file>